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63" r:id="rId11"/>
    <p:sldId id="271" r:id="rId12"/>
    <p:sldId id="273" r:id="rId13"/>
    <p:sldId id="264" r:id="rId14"/>
    <p:sldId id="272" r:id="rId15"/>
    <p:sldId id="265" r:id="rId16"/>
    <p:sldId id="274" r:id="rId17"/>
    <p:sldId id="276" r:id="rId18"/>
    <p:sldId id="277" r:id="rId19"/>
    <p:sldId id="26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04B9E-CDFE-2705-6618-B945CACE9FE2}" v="132" dt="2026-04-28T08:19:02.178"/>
    <p1510:client id="{DE51D013-EC1B-0552-2370-6A4EEAC75122}" v="585" dt="2026-04-28T12:21:40.076"/>
    <p1510:client id="{F5E485AC-4EE2-B1DD-1A71-062BC058B1DA}" v="71" dt="2026-04-28T10:27:42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sv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nior.it/it/bandi-e-concorsi/bando-pra-2026" TargetMode="Externa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6" Type="http://schemas.openxmlformats.org/officeDocument/2006/relationships/image" Target="../media/image17.svg"/><Relationship Id="rId5" Type="http://schemas.openxmlformats.org/officeDocument/2006/relationships/image" Target="../media/image16.svg"/><Relationship Id="rId4" Type="http://schemas.openxmlformats.org/officeDocument/2006/relationships/image" Target="../media/image15.sv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sv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nior.it/it/bandi-e-concorsi/bando-pra-2026" TargetMode="External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Relationship Id="rId6" Type="http://schemas.openxmlformats.org/officeDocument/2006/relationships/image" Target="../media/image17.svg"/><Relationship Id="rId5" Type="http://schemas.openxmlformats.org/officeDocument/2006/relationships/image" Target="../media/image16.sv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0A643-040F-4821-928F-950ECED30001}" type="doc">
      <dgm:prSet loTypeId="urn:microsoft.com/office/officeart/2017/3/layout/DropPinTimeline" loCatId="timelin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55F1B7-0B12-4CF9-90C6-EDDFF7DE32E3}">
      <dgm:prSet/>
      <dgm:spPr/>
      <dgm:t>
        <a:bodyPr/>
        <a:lstStyle/>
        <a:p>
          <a:pPr>
            <a:defRPr b="1"/>
          </a:pPr>
          <a:r>
            <a:rPr lang="it-IT" sz="1600">
              <a:latin typeface="Aptos"/>
              <a:ea typeface="+mn-ea"/>
              <a:cs typeface="+mn-cs"/>
            </a:rPr>
            <a:t>PRA 2021</a:t>
          </a:r>
          <a:endParaRPr lang="en-US" sz="1600">
            <a:latin typeface="Aptos"/>
            <a:ea typeface="+mn-ea"/>
            <a:cs typeface="+mn-cs"/>
          </a:endParaRPr>
        </a:p>
      </dgm:t>
    </dgm:pt>
    <dgm:pt modelId="{074FAB1F-E0F4-4F40-9C61-8813A7A22B8D}" type="parTrans" cxnId="{D8E19F61-B9EE-4855-8787-F95216642B9B}">
      <dgm:prSet/>
      <dgm:spPr/>
      <dgm:t>
        <a:bodyPr/>
        <a:lstStyle/>
        <a:p>
          <a:endParaRPr lang="en-US"/>
        </a:p>
      </dgm:t>
    </dgm:pt>
    <dgm:pt modelId="{91B30402-C510-40BE-A2A4-1AE9AACA0F2C}" type="sibTrans" cxnId="{D8E19F61-B9EE-4855-8787-F95216642B9B}">
      <dgm:prSet/>
      <dgm:spPr/>
      <dgm:t>
        <a:bodyPr/>
        <a:lstStyle/>
        <a:p>
          <a:endParaRPr lang="en-US"/>
        </a:p>
      </dgm:t>
    </dgm:pt>
    <dgm:pt modelId="{6BD27D6A-AA18-49C6-A446-D94364A882FC}">
      <dgm:prSet/>
      <dgm:spPr/>
      <dgm:t>
        <a:bodyPr/>
        <a:lstStyle/>
        <a:p>
          <a:pPr>
            <a:defRPr b="1"/>
          </a:pPr>
          <a:r>
            <a:rPr lang="it-IT" sz="1600">
              <a:latin typeface="Aptos"/>
              <a:ea typeface="+mn-ea"/>
              <a:cs typeface="+mn-cs"/>
            </a:rPr>
            <a:t>PRA 2022</a:t>
          </a:r>
          <a:endParaRPr lang="en-US" sz="1600">
            <a:latin typeface="Aptos"/>
            <a:ea typeface="+mn-ea"/>
            <a:cs typeface="+mn-cs"/>
          </a:endParaRPr>
        </a:p>
      </dgm:t>
    </dgm:pt>
    <dgm:pt modelId="{E09D6D8E-01D2-4580-8BE2-F3F441936BA7}" type="parTrans" cxnId="{AE806C3D-D415-4F24-8001-752A8070D218}">
      <dgm:prSet/>
      <dgm:spPr/>
      <dgm:t>
        <a:bodyPr/>
        <a:lstStyle/>
        <a:p>
          <a:endParaRPr lang="en-US"/>
        </a:p>
      </dgm:t>
    </dgm:pt>
    <dgm:pt modelId="{D4842B25-E248-45B7-B005-E621CEC706C6}" type="sibTrans" cxnId="{AE806C3D-D415-4F24-8001-752A8070D218}">
      <dgm:prSet/>
      <dgm:spPr/>
      <dgm:t>
        <a:bodyPr/>
        <a:lstStyle/>
        <a:p>
          <a:endParaRPr lang="en-US"/>
        </a:p>
      </dgm:t>
    </dgm:pt>
    <dgm:pt modelId="{8A94EC95-56E7-4CCA-8A58-E3DA0A4E5BB8}">
      <dgm:prSet/>
      <dgm:spPr/>
      <dgm:t>
        <a:bodyPr/>
        <a:lstStyle/>
        <a:p>
          <a:pPr>
            <a:defRPr b="1"/>
          </a:pPr>
          <a:r>
            <a:rPr lang="it-IT" sz="1600">
              <a:latin typeface="Aptos"/>
              <a:ea typeface="+mn-ea"/>
              <a:cs typeface="+mn-cs"/>
            </a:rPr>
            <a:t>BANDO GIOVANI RICERCATORI 2022</a:t>
          </a:r>
          <a:endParaRPr lang="en-US" sz="1600">
            <a:latin typeface="Aptos"/>
            <a:ea typeface="+mn-ea"/>
            <a:cs typeface="+mn-cs"/>
          </a:endParaRPr>
        </a:p>
      </dgm:t>
    </dgm:pt>
    <dgm:pt modelId="{FC13318A-5A17-4423-B417-41318540FC7E}" type="parTrans" cxnId="{A8660D4E-E082-4160-94EA-E98831CEEC97}">
      <dgm:prSet/>
      <dgm:spPr/>
      <dgm:t>
        <a:bodyPr/>
        <a:lstStyle/>
        <a:p>
          <a:endParaRPr lang="en-US"/>
        </a:p>
      </dgm:t>
    </dgm:pt>
    <dgm:pt modelId="{765B0CF7-9121-4CEE-9989-F7ECF148EFF7}" type="sibTrans" cxnId="{A8660D4E-E082-4160-94EA-E98831CEEC97}">
      <dgm:prSet/>
      <dgm:spPr/>
      <dgm:t>
        <a:bodyPr/>
        <a:lstStyle/>
        <a:p>
          <a:endParaRPr lang="en-US"/>
        </a:p>
      </dgm:t>
    </dgm:pt>
    <dgm:pt modelId="{1017CE27-12BF-4B4D-915A-BED0B7D29C0C}">
      <dgm:prSet/>
      <dgm:spPr/>
      <dgm:t>
        <a:bodyPr/>
        <a:lstStyle/>
        <a:p>
          <a:pPr>
            <a:defRPr b="1"/>
          </a:pPr>
          <a:r>
            <a:rPr lang="it-IT" sz="1600">
              <a:latin typeface="Aptos"/>
              <a:ea typeface="+mn-ea"/>
              <a:cs typeface="+mn-cs"/>
            </a:rPr>
            <a:t>PRA 2023</a:t>
          </a:r>
          <a:endParaRPr lang="en-US" sz="1600">
            <a:latin typeface="Aptos"/>
            <a:ea typeface="+mn-ea"/>
            <a:cs typeface="+mn-cs"/>
          </a:endParaRPr>
        </a:p>
      </dgm:t>
    </dgm:pt>
    <dgm:pt modelId="{1AAA0288-B799-4277-817C-C858F458DB4F}" type="parTrans" cxnId="{974A3B74-4F84-4AF7-8F5F-185A060E0B3C}">
      <dgm:prSet/>
      <dgm:spPr/>
      <dgm:t>
        <a:bodyPr/>
        <a:lstStyle/>
        <a:p>
          <a:endParaRPr lang="en-US"/>
        </a:p>
      </dgm:t>
    </dgm:pt>
    <dgm:pt modelId="{9E19A92B-8478-48E2-8070-CCC9E5EBEFCA}" type="sibTrans" cxnId="{974A3B74-4F84-4AF7-8F5F-185A060E0B3C}">
      <dgm:prSet/>
      <dgm:spPr/>
      <dgm:t>
        <a:bodyPr/>
        <a:lstStyle/>
        <a:p>
          <a:endParaRPr lang="en-US"/>
        </a:p>
      </dgm:t>
    </dgm:pt>
    <dgm:pt modelId="{E3E3C891-F84D-4EB5-B0FF-38753DD5B5AA}">
      <dgm:prSet/>
      <dgm:spPr/>
      <dgm:t>
        <a:bodyPr/>
        <a:lstStyle/>
        <a:p>
          <a:pPr>
            <a:defRPr b="1"/>
          </a:pPr>
          <a:r>
            <a:rPr lang="it-IT" sz="1600">
              <a:latin typeface="Aptos"/>
              <a:ea typeface="+mn-ea"/>
              <a:cs typeface="+mn-cs"/>
            </a:rPr>
            <a:t>PRA 2025</a:t>
          </a:r>
          <a:endParaRPr lang="en-US" sz="1600">
            <a:latin typeface="Aptos"/>
            <a:ea typeface="+mn-ea"/>
            <a:cs typeface="+mn-cs"/>
          </a:endParaRPr>
        </a:p>
      </dgm:t>
    </dgm:pt>
    <dgm:pt modelId="{5A5A48D3-5657-437D-BE7A-BCB8D01FDB3F}" type="parTrans" cxnId="{0DACB87B-956E-4C37-BED0-BDBB65F6841B}">
      <dgm:prSet/>
      <dgm:spPr/>
      <dgm:t>
        <a:bodyPr/>
        <a:lstStyle/>
        <a:p>
          <a:endParaRPr lang="en-US"/>
        </a:p>
      </dgm:t>
    </dgm:pt>
    <dgm:pt modelId="{C3F22A5D-B6FA-43C1-8AFF-C593B659321B}" type="sibTrans" cxnId="{0DACB87B-956E-4C37-BED0-BDBB65F6841B}">
      <dgm:prSet/>
      <dgm:spPr/>
      <dgm:t>
        <a:bodyPr/>
        <a:lstStyle/>
        <a:p>
          <a:endParaRPr lang="en-US"/>
        </a:p>
      </dgm:t>
    </dgm:pt>
    <dgm:pt modelId="{5ECF00C8-EDFA-4541-A5FC-BAD7F1042FCD}" type="pres">
      <dgm:prSet presAssocID="{6E50A643-040F-4821-928F-950ECED30001}" presName="root" presStyleCnt="0">
        <dgm:presLayoutVars>
          <dgm:chMax/>
          <dgm:chPref/>
          <dgm:animLvl val="lvl"/>
        </dgm:presLayoutVars>
      </dgm:prSet>
      <dgm:spPr/>
    </dgm:pt>
    <dgm:pt modelId="{EC058BC2-ADA6-4FD1-989A-0C1F57E70829}" type="pres">
      <dgm:prSet presAssocID="{6E50A643-040F-4821-928F-950ECED30001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B942CE87-759B-4392-98B7-6176FC9167D5}" type="pres">
      <dgm:prSet presAssocID="{6E50A643-040F-4821-928F-950ECED30001}" presName="nodes" presStyleCnt="0">
        <dgm:presLayoutVars>
          <dgm:chMax/>
          <dgm:chPref/>
          <dgm:animLvl val="lvl"/>
        </dgm:presLayoutVars>
      </dgm:prSet>
      <dgm:spPr/>
    </dgm:pt>
    <dgm:pt modelId="{129153F7-E7DC-4D7A-9B81-F991E7978496}" type="pres">
      <dgm:prSet presAssocID="{3755F1B7-0B12-4CF9-90C6-EDDFF7DE32E3}" presName="composite" presStyleCnt="0"/>
      <dgm:spPr/>
    </dgm:pt>
    <dgm:pt modelId="{8DFF4603-FACB-4A9A-B3B8-322062B0C900}" type="pres">
      <dgm:prSet presAssocID="{3755F1B7-0B12-4CF9-90C6-EDDFF7DE32E3}" presName="ConnectorPoint" presStyleLbl="lnNode1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9D1437B2-048E-4114-8DCC-1B8BB447C6A5}" type="pres">
      <dgm:prSet presAssocID="{3755F1B7-0B12-4CF9-90C6-EDDFF7DE32E3}" presName="DropPinPlaceHolder" presStyleCnt="0"/>
      <dgm:spPr/>
    </dgm:pt>
    <dgm:pt modelId="{B47D55BC-DC24-4A8D-BFA7-25C9D42A5D64}" type="pres">
      <dgm:prSet presAssocID="{3755F1B7-0B12-4CF9-90C6-EDDFF7DE32E3}" presName="DropPin" presStyleLbl="alignNode1" presStyleIdx="0" presStyleCnt="5"/>
      <dgm:spPr>
        <a:solidFill>
          <a:srgbClr val="C00000"/>
        </a:solidFill>
      </dgm:spPr>
    </dgm:pt>
    <dgm:pt modelId="{9878F121-E37A-4E57-B317-2168E1394105}" type="pres">
      <dgm:prSet presAssocID="{3755F1B7-0B12-4CF9-90C6-EDDFF7DE32E3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0BD746BE-3150-4F8A-929D-B72054AF375D}" type="pres">
      <dgm:prSet presAssocID="{3755F1B7-0B12-4CF9-90C6-EDDFF7DE32E3}" presName="L2TextContainer" presStyleLbl="revTx" presStyleIdx="0" presStyleCnt="10">
        <dgm:presLayoutVars>
          <dgm:bulletEnabled val="1"/>
        </dgm:presLayoutVars>
      </dgm:prSet>
      <dgm:spPr/>
    </dgm:pt>
    <dgm:pt modelId="{EF94D95D-3A49-4AF7-9280-F8F08229B609}" type="pres">
      <dgm:prSet presAssocID="{3755F1B7-0B12-4CF9-90C6-EDDFF7DE32E3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8CA0A145-E242-4F0F-B8CA-1B4AFFC9475F}" type="pres">
      <dgm:prSet presAssocID="{3755F1B7-0B12-4CF9-90C6-EDDFF7DE32E3}" presName="ConnectLine" presStyleLbl="sibTrans1D1" presStyleIdx="0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7902A1E6-C283-4BA7-8864-5B11470D9A5E}" type="pres">
      <dgm:prSet presAssocID="{3755F1B7-0B12-4CF9-90C6-EDDFF7DE32E3}" presName="EmptyPlaceHolder" presStyleCnt="0"/>
      <dgm:spPr/>
    </dgm:pt>
    <dgm:pt modelId="{8C8AED6E-1492-4F2F-B020-870F7966428D}" type="pres">
      <dgm:prSet presAssocID="{91B30402-C510-40BE-A2A4-1AE9AACA0F2C}" presName="spaceBetweenRectangles" presStyleCnt="0"/>
      <dgm:spPr/>
    </dgm:pt>
    <dgm:pt modelId="{A63B53C0-5EA7-41F1-93CE-36D6659F6673}" type="pres">
      <dgm:prSet presAssocID="{6BD27D6A-AA18-49C6-A446-D94364A882FC}" presName="composite" presStyleCnt="0"/>
      <dgm:spPr/>
    </dgm:pt>
    <dgm:pt modelId="{4BF331EF-ABC0-4760-BDF0-65CD4D6CF3C7}" type="pres">
      <dgm:prSet presAssocID="{6BD27D6A-AA18-49C6-A446-D94364A882FC}" presName="ConnectorPoint" presStyleLbl="lnNode1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210ACBB2-E495-4E95-86D3-0F7805F90817}" type="pres">
      <dgm:prSet presAssocID="{6BD27D6A-AA18-49C6-A446-D94364A882FC}" presName="DropPinPlaceHolder" presStyleCnt="0"/>
      <dgm:spPr/>
    </dgm:pt>
    <dgm:pt modelId="{5F608609-5940-4358-B273-6CE9F90E34BC}" type="pres">
      <dgm:prSet presAssocID="{6BD27D6A-AA18-49C6-A446-D94364A882FC}" presName="DropPin" presStyleLbl="alignNode1" presStyleIdx="1" presStyleCnt="5"/>
      <dgm:spPr>
        <a:solidFill>
          <a:srgbClr val="C00000"/>
        </a:solidFill>
      </dgm:spPr>
    </dgm:pt>
    <dgm:pt modelId="{44DE0E6D-588C-4982-8B6B-DC8D70054EB1}" type="pres">
      <dgm:prSet presAssocID="{6BD27D6A-AA18-49C6-A446-D94364A882FC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5A3BFBA3-D12C-4C90-A974-9CD3419AAACF}" type="pres">
      <dgm:prSet presAssocID="{6BD27D6A-AA18-49C6-A446-D94364A882FC}" presName="L2TextContainer" presStyleLbl="revTx" presStyleIdx="2" presStyleCnt="10">
        <dgm:presLayoutVars>
          <dgm:bulletEnabled val="1"/>
        </dgm:presLayoutVars>
      </dgm:prSet>
      <dgm:spPr/>
    </dgm:pt>
    <dgm:pt modelId="{0F3AA263-9539-453D-8F32-01EBAC500A85}" type="pres">
      <dgm:prSet presAssocID="{6BD27D6A-AA18-49C6-A446-D94364A882FC}" presName="L1TextContainer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BD1EB153-8B93-4B97-9E26-22D26091A512}" type="pres">
      <dgm:prSet presAssocID="{6BD27D6A-AA18-49C6-A446-D94364A882FC}" presName="ConnectLine" presStyleLbl="sibTrans1D1" presStyleIdx="1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442467ED-F409-4309-B93F-91D51E59E96F}" type="pres">
      <dgm:prSet presAssocID="{6BD27D6A-AA18-49C6-A446-D94364A882FC}" presName="EmptyPlaceHolder" presStyleCnt="0"/>
      <dgm:spPr/>
    </dgm:pt>
    <dgm:pt modelId="{049FF555-81D7-428E-948F-171CD7044119}" type="pres">
      <dgm:prSet presAssocID="{D4842B25-E248-45B7-B005-E621CEC706C6}" presName="spaceBetweenRectangles" presStyleCnt="0"/>
      <dgm:spPr/>
    </dgm:pt>
    <dgm:pt modelId="{30D3F569-C898-4ED4-9BF2-CFEE2021A383}" type="pres">
      <dgm:prSet presAssocID="{8A94EC95-56E7-4CCA-8A58-E3DA0A4E5BB8}" presName="composite" presStyleCnt="0"/>
      <dgm:spPr/>
    </dgm:pt>
    <dgm:pt modelId="{D1950A26-DA29-4236-BECB-464998E386BA}" type="pres">
      <dgm:prSet presAssocID="{8A94EC95-56E7-4CCA-8A58-E3DA0A4E5BB8}" presName="ConnectorPoint" presStyleLbl="lnNode1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D79ED7F9-8927-4237-A8D4-AAC994E038C5}" type="pres">
      <dgm:prSet presAssocID="{8A94EC95-56E7-4CCA-8A58-E3DA0A4E5BB8}" presName="DropPinPlaceHolder" presStyleCnt="0"/>
      <dgm:spPr/>
    </dgm:pt>
    <dgm:pt modelId="{5B2F8FEF-5F56-4619-BB6D-06C889EB0C9B}" type="pres">
      <dgm:prSet presAssocID="{8A94EC95-56E7-4CCA-8A58-E3DA0A4E5BB8}" presName="DropPin" presStyleLbl="alignNode1" presStyleIdx="2" presStyleCnt="5"/>
      <dgm:spPr>
        <a:solidFill>
          <a:srgbClr val="C00000"/>
        </a:solidFill>
      </dgm:spPr>
    </dgm:pt>
    <dgm:pt modelId="{3DF0AD9C-D818-4C39-AF4A-362D03CAD0C5}" type="pres">
      <dgm:prSet presAssocID="{8A94EC95-56E7-4CCA-8A58-E3DA0A4E5BB8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4878D698-B93F-4537-B9CD-BBD4A527239A}" type="pres">
      <dgm:prSet presAssocID="{8A94EC95-56E7-4CCA-8A58-E3DA0A4E5BB8}" presName="L2TextContainer" presStyleLbl="revTx" presStyleIdx="4" presStyleCnt="10">
        <dgm:presLayoutVars>
          <dgm:bulletEnabled val="1"/>
        </dgm:presLayoutVars>
      </dgm:prSet>
      <dgm:spPr/>
    </dgm:pt>
    <dgm:pt modelId="{371B0DB7-4534-4704-BCE2-375E84FC0865}" type="pres">
      <dgm:prSet presAssocID="{8A94EC95-56E7-4CCA-8A58-E3DA0A4E5BB8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EEF7510C-F788-4D89-B89C-698936B733E3}" type="pres">
      <dgm:prSet presAssocID="{8A94EC95-56E7-4CCA-8A58-E3DA0A4E5BB8}" presName="ConnectLine" presStyleLbl="sibTrans1D1" presStyleIdx="2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DAA8AACA-9340-4DB2-AF4C-0ABA87CA37A8}" type="pres">
      <dgm:prSet presAssocID="{8A94EC95-56E7-4CCA-8A58-E3DA0A4E5BB8}" presName="EmptyPlaceHolder" presStyleCnt="0"/>
      <dgm:spPr/>
    </dgm:pt>
    <dgm:pt modelId="{51336327-3589-450D-9C93-15A0888A2D2B}" type="pres">
      <dgm:prSet presAssocID="{765B0CF7-9121-4CEE-9989-F7ECF148EFF7}" presName="spaceBetweenRectangles" presStyleCnt="0"/>
      <dgm:spPr/>
    </dgm:pt>
    <dgm:pt modelId="{3791DED5-24C5-43D2-AEC3-DB9F2480AC85}" type="pres">
      <dgm:prSet presAssocID="{1017CE27-12BF-4B4D-915A-BED0B7D29C0C}" presName="composite" presStyleCnt="0"/>
      <dgm:spPr/>
    </dgm:pt>
    <dgm:pt modelId="{585E3D7F-05FA-4AF0-8B21-1D9FB8A8B4D7}" type="pres">
      <dgm:prSet presAssocID="{1017CE27-12BF-4B4D-915A-BED0B7D29C0C}" presName="ConnectorPoint" presStyleLbl="lnNode1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CF944B6-8D4A-4D83-B9EA-0B5143D84EDC}" type="pres">
      <dgm:prSet presAssocID="{1017CE27-12BF-4B4D-915A-BED0B7D29C0C}" presName="DropPinPlaceHolder" presStyleCnt="0"/>
      <dgm:spPr/>
    </dgm:pt>
    <dgm:pt modelId="{FB88A1DE-77C3-4D3C-8E1C-05ED9CA453C4}" type="pres">
      <dgm:prSet presAssocID="{1017CE27-12BF-4B4D-915A-BED0B7D29C0C}" presName="DropPin" presStyleLbl="alignNode1" presStyleIdx="3" presStyleCnt="5"/>
      <dgm:spPr>
        <a:solidFill>
          <a:srgbClr val="C00000"/>
        </a:solidFill>
      </dgm:spPr>
    </dgm:pt>
    <dgm:pt modelId="{2FE68B1C-CB36-4F2A-A367-4E9C0891DC48}" type="pres">
      <dgm:prSet presAssocID="{1017CE27-12BF-4B4D-915A-BED0B7D29C0C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4644569A-26D8-4C84-A794-8B2ACF2E250D}" type="pres">
      <dgm:prSet presAssocID="{1017CE27-12BF-4B4D-915A-BED0B7D29C0C}" presName="L2TextContainer" presStyleLbl="revTx" presStyleIdx="6" presStyleCnt="10">
        <dgm:presLayoutVars>
          <dgm:bulletEnabled val="1"/>
        </dgm:presLayoutVars>
      </dgm:prSet>
      <dgm:spPr/>
    </dgm:pt>
    <dgm:pt modelId="{C7DE582C-C2BE-4DBC-B045-CC4C6C86D9F2}" type="pres">
      <dgm:prSet presAssocID="{1017CE27-12BF-4B4D-915A-BED0B7D29C0C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580A635C-EBA9-4603-B8F1-E9E329386878}" type="pres">
      <dgm:prSet presAssocID="{1017CE27-12BF-4B4D-915A-BED0B7D29C0C}" presName="ConnectLine" presStyleLbl="sibTrans1D1" presStyleIdx="3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DAC2F2A7-71D7-400C-87BD-F05ED720156E}" type="pres">
      <dgm:prSet presAssocID="{1017CE27-12BF-4B4D-915A-BED0B7D29C0C}" presName="EmptyPlaceHolder" presStyleCnt="0"/>
      <dgm:spPr/>
    </dgm:pt>
    <dgm:pt modelId="{ADA01D7D-51B8-42F6-A706-9919A239FFEF}" type="pres">
      <dgm:prSet presAssocID="{9E19A92B-8478-48E2-8070-CCC9E5EBEFCA}" presName="spaceBetweenRectangles" presStyleCnt="0"/>
      <dgm:spPr/>
    </dgm:pt>
    <dgm:pt modelId="{CAD9E126-4DCD-4359-87D8-321F3FB417D1}" type="pres">
      <dgm:prSet presAssocID="{E3E3C891-F84D-4EB5-B0FF-38753DD5B5AA}" presName="composite" presStyleCnt="0"/>
      <dgm:spPr/>
    </dgm:pt>
    <dgm:pt modelId="{1E39890C-D1F6-4A37-AA9C-452768934218}" type="pres">
      <dgm:prSet presAssocID="{E3E3C891-F84D-4EB5-B0FF-38753DD5B5AA}" presName="ConnectorPoint" presStyleLbl="lnNode1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7BF9C4E9-4DB6-4BAB-9305-107406F02DBC}" type="pres">
      <dgm:prSet presAssocID="{E3E3C891-F84D-4EB5-B0FF-38753DD5B5AA}" presName="DropPinPlaceHolder" presStyleCnt="0"/>
      <dgm:spPr/>
    </dgm:pt>
    <dgm:pt modelId="{629ED36E-6E29-4E05-B4D5-A67F8C01D9C7}" type="pres">
      <dgm:prSet presAssocID="{E3E3C891-F84D-4EB5-B0FF-38753DD5B5AA}" presName="DropPin" presStyleLbl="alignNode1" presStyleIdx="4" presStyleCnt="5"/>
      <dgm:spPr>
        <a:solidFill>
          <a:srgbClr val="C00000"/>
        </a:solidFill>
      </dgm:spPr>
    </dgm:pt>
    <dgm:pt modelId="{97778C95-1A31-4E7B-953E-30315B786051}" type="pres">
      <dgm:prSet presAssocID="{E3E3C891-F84D-4EB5-B0FF-38753DD5B5AA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15DA03D6-6862-4854-8713-CDE61861A462}" type="pres">
      <dgm:prSet presAssocID="{E3E3C891-F84D-4EB5-B0FF-38753DD5B5AA}" presName="L2TextContainer" presStyleLbl="revTx" presStyleIdx="8" presStyleCnt="10">
        <dgm:presLayoutVars>
          <dgm:bulletEnabled val="1"/>
        </dgm:presLayoutVars>
      </dgm:prSet>
      <dgm:spPr/>
    </dgm:pt>
    <dgm:pt modelId="{27A66388-7AD9-459B-9490-ED5EE45E6087}" type="pres">
      <dgm:prSet presAssocID="{E3E3C891-F84D-4EB5-B0FF-38753DD5B5AA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5531EBEB-9128-4BFF-8791-957B5A87A9D6}" type="pres">
      <dgm:prSet presAssocID="{E3E3C891-F84D-4EB5-B0FF-38753DD5B5AA}" presName="ConnectLine" presStyleLbl="sibTrans1D1" presStyleIdx="4" presStyleCnt="5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E1328DC-A2D9-4DD7-B0BC-5F75FF894AAC}" type="pres">
      <dgm:prSet presAssocID="{E3E3C891-F84D-4EB5-B0FF-38753DD5B5AA}" presName="EmptyPlaceHolder" presStyleCnt="0"/>
      <dgm:spPr/>
    </dgm:pt>
  </dgm:ptLst>
  <dgm:cxnLst>
    <dgm:cxn modelId="{62794832-DF5B-425E-973E-63E20208A1B1}" type="presOf" srcId="{6BD27D6A-AA18-49C6-A446-D94364A882FC}" destId="{0F3AA263-9539-453D-8F32-01EBAC500A85}" srcOrd="0" destOrd="0" presId="urn:microsoft.com/office/officeart/2017/3/layout/DropPinTimeline"/>
    <dgm:cxn modelId="{AE806C3D-D415-4F24-8001-752A8070D218}" srcId="{6E50A643-040F-4821-928F-950ECED30001}" destId="{6BD27D6A-AA18-49C6-A446-D94364A882FC}" srcOrd="1" destOrd="0" parTransId="{E09D6D8E-01D2-4580-8BE2-F3F441936BA7}" sibTransId="{D4842B25-E248-45B7-B005-E621CEC706C6}"/>
    <dgm:cxn modelId="{029E0A5B-5B1D-44E6-BBE2-162821C7F02D}" type="presOf" srcId="{1017CE27-12BF-4B4D-915A-BED0B7D29C0C}" destId="{C7DE582C-C2BE-4DBC-B045-CC4C6C86D9F2}" srcOrd="0" destOrd="0" presId="urn:microsoft.com/office/officeart/2017/3/layout/DropPinTimeline"/>
    <dgm:cxn modelId="{D8E19F61-B9EE-4855-8787-F95216642B9B}" srcId="{6E50A643-040F-4821-928F-950ECED30001}" destId="{3755F1B7-0B12-4CF9-90C6-EDDFF7DE32E3}" srcOrd="0" destOrd="0" parTransId="{074FAB1F-E0F4-4F40-9C61-8813A7A22B8D}" sibTransId="{91B30402-C510-40BE-A2A4-1AE9AACA0F2C}"/>
    <dgm:cxn modelId="{A8660D4E-E082-4160-94EA-E98831CEEC97}" srcId="{6E50A643-040F-4821-928F-950ECED30001}" destId="{8A94EC95-56E7-4CCA-8A58-E3DA0A4E5BB8}" srcOrd="2" destOrd="0" parTransId="{FC13318A-5A17-4423-B417-41318540FC7E}" sibTransId="{765B0CF7-9121-4CEE-9989-F7ECF148EFF7}"/>
    <dgm:cxn modelId="{974A3B74-4F84-4AF7-8F5F-185A060E0B3C}" srcId="{6E50A643-040F-4821-928F-950ECED30001}" destId="{1017CE27-12BF-4B4D-915A-BED0B7D29C0C}" srcOrd="3" destOrd="0" parTransId="{1AAA0288-B799-4277-817C-C858F458DB4F}" sibTransId="{9E19A92B-8478-48E2-8070-CCC9E5EBEFCA}"/>
    <dgm:cxn modelId="{0DACB87B-956E-4C37-BED0-BDBB65F6841B}" srcId="{6E50A643-040F-4821-928F-950ECED30001}" destId="{E3E3C891-F84D-4EB5-B0FF-38753DD5B5AA}" srcOrd="4" destOrd="0" parTransId="{5A5A48D3-5657-437D-BE7A-BCB8D01FDB3F}" sibTransId="{C3F22A5D-B6FA-43C1-8AFF-C593B659321B}"/>
    <dgm:cxn modelId="{AC482B90-41E6-4F7D-96DB-8A0C289ED62D}" type="presOf" srcId="{3755F1B7-0B12-4CF9-90C6-EDDFF7DE32E3}" destId="{EF94D95D-3A49-4AF7-9280-F8F08229B609}" srcOrd="0" destOrd="0" presId="urn:microsoft.com/office/officeart/2017/3/layout/DropPinTimeline"/>
    <dgm:cxn modelId="{96E10DB1-997B-4380-835F-E2C0D73B1184}" type="presOf" srcId="{6E50A643-040F-4821-928F-950ECED30001}" destId="{5ECF00C8-EDFA-4541-A5FC-BAD7F1042FCD}" srcOrd="0" destOrd="0" presId="urn:microsoft.com/office/officeart/2017/3/layout/DropPinTimeline"/>
    <dgm:cxn modelId="{FE4649B1-2345-4059-A367-7646FB16DB2D}" type="presOf" srcId="{8A94EC95-56E7-4CCA-8A58-E3DA0A4E5BB8}" destId="{371B0DB7-4534-4704-BCE2-375E84FC0865}" srcOrd="0" destOrd="0" presId="urn:microsoft.com/office/officeart/2017/3/layout/DropPinTimeline"/>
    <dgm:cxn modelId="{109532C0-4FF6-4BD2-BDAF-248650AE31B5}" type="presOf" srcId="{E3E3C891-F84D-4EB5-B0FF-38753DD5B5AA}" destId="{27A66388-7AD9-459B-9490-ED5EE45E6087}" srcOrd="0" destOrd="0" presId="urn:microsoft.com/office/officeart/2017/3/layout/DropPinTimeline"/>
    <dgm:cxn modelId="{352D4DDE-66F2-46DE-B4AB-BCD06B74184A}" type="presParOf" srcId="{5ECF00C8-EDFA-4541-A5FC-BAD7F1042FCD}" destId="{EC058BC2-ADA6-4FD1-989A-0C1F57E70829}" srcOrd="0" destOrd="0" presId="urn:microsoft.com/office/officeart/2017/3/layout/DropPinTimeline"/>
    <dgm:cxn modelId="{1AC2B718-4E40-4B19-A189-9F6E32F1EFA9}" type="presParOf" srcId="{5ECF00C8-EDFA-4541-A5FC-BAD7F1042FCD}" destId="{B942CE87-759B-4392-98B7-6176FC9167D5}" srcOrd="1" destOrd="0" presId="urn:microsoft.com/office/officeart/2017/3/layout/DropPinTimeline"/>
    <dgm:cxn modelId="{BF5FBB09-A063-4677-ABC5-03B34953B9F1}" type="presParOf" srcId="{B942CE87-759B-4392-98B7-6176FC9167D5}" destId="{129153F7-E7DC-4D7A-9B81-F991E7978496}" srcOrd="0" destOrd="0" presId="urn:microsoft.com/office/officeart/2017/3/layout/DropPinTimeline"/>
    <dgm:cxn modelId="{00D98B6F-9162-4083-9966-188547B1CDD4}" type="presParOf" srcId="{129153F7-E7DC-4D7A-9B81-F991E7978496}" destId="{8DFF4603-FACB-4A9A-B3B8-322062B0C900}" srcOrd="0" destOrd="0" presId="urn:microsoft.com/office/officeart/2017/3/layout/DropPinTimeline"/>
    <dgm:cxn modelId="{851A7876-74F5-41AD-86B4-B6FB7DB16423}" type="presParOf" srcId="{129153F7-E7DC-4D7A-9B81-F991E7978496}" destId="{9D1437B2-048E-4114-8DCC-1B8BB447C6A5}" srcOrd="1" destOrd="0" presId="urn:microsoft.com/office/officeart/2017/3/layout/DropPinTimeline"/>
    <dgm:cxn modelId="{93C3B975-0287-4916-9B85-001A7255E59E}" type="presParOf" srcId="{9D1437B2-048E-4114-8DCC-1B8BB447C6A5}" destId="{B47D55BC-DC24-4A8D-BFA7-25C9D42A5D64}" srcOrd="0" destOrd="0" presId="urn:microsoft.com/office/officeart/2017/3/layout/DropPinTimeline"/>
    <dgm:cxn modelId="{69258ABB-9D0B-4BC7-B068-157DF21C0B66}" type="presParOf" srcId="{9D1437B2-048E-4114-8DCC-1B8BB447C6A5}" destId="{9878F121-E37A-4E57-B317-2168E1394105}" srcOrd="1" destOrd="0" presId="urn:microsoft.com/office/officeart/2017/3/layout/DropPinTimeline"/>
    <dgm:cxn modelId="{92A6021D-F336-41FE-AE4D-78CF29ED505A}" type="presParOf" srcId="{129153F7-E7DC-4D7A-9B81-F991E7978496}" destId="{0BD746BE-3150-4F8A-929D-B72054AF375D}" srcOrd="2" destOrd="0" presId="urn:microsoft.com/office/officeart/2017/3/layout/DropPinTimeline"/>
    <dgm:cxn modelId="{29DC5C36-2B03-4C4C-8668-FF52B78F5C67}" type="presParOf" srcId="{129153F7-E7DC-4D7A-9B81-F991E7978496}" destId="{EF94D95D-3A49-4AF7-9280-F8F08229B609}" srcOrd="3" destOrd="0" presId="urn:microsoft.com/office/officeart/2017/3/layout/DropPinTimeline"/>
    <dgm:cxn modelId="{99E9FFC6-6D1B-47EA-9506-BC47F801E2D0}" type="presParOf" srcId="{129153F7-E7DC-4D7A-9B81-F991E7978496}" destId="{8CA0A145-E242-4F0F-B8CA-1B4AFFC9475F}" srcOrd="4" destOrd="0" presId="urn:microsoft.com/office/officeart/2017/3/layout/DropPinTimeline"/>
    <dgm:cxn modelId="{87D9572E-B2E9-4797-83CA-9021D55977D8}" type="presParOf" srcId="{129153F7-E7DC-4D7A-9B81-F991E7978496}" destId="{7902A1E6-C283-4BA7-8864-5B11470D9A5E}" srcOrd="5" destOrd="0" presId="urn:microsoft.com/office/officeart/2017/3/layout/DropPinTimeline"/>
    <dgm:cxn modelId="{30FD4551-9AA7-4DED-AB84-6085C25FB4B9}" type="presParOf" srcId="{B942CE87-759B-4392-98B7-6176FC9167D5}" destId="{8C8AED6E-1492-4F2F-B020-870F7966428D}" srcOrd="1" destOrd="0" presId="urn:microsoft.com/office/officeart/2017/3/layout/DropPinTimeline"/>
    <dgm:cxn modelId="{FBA4214F-FADA-48FA-9C6B-9BE500D6DF5F}" type="presParOf" srcId="{B942CE87-759B-4392-98B7-6176FC9167D5}" destId="{A63B53C0-5EA7-41F1-93CE-36D6659F6673}" srcOrd="2" destOrd="0" presId="urn:microsoft.com/office/officeart/2017/3/layout/DropPinTimeline"/>
    <dgm:cxn modelId="{ADD3BB23-C4B4-4CEF-9FD6-6BE6E405C308}" type="presParOf" srcId="{A63B53C0-5EA7-41F1-93CE-36D6659F6673}" destId="{4BF331EF-ABC0-4760-BDF0-65CD4D6CF3C7}" srcOrd="0" destOrd="0" presId="urn:microsoft.com/office/officeart/2017/3/layout/DropPinTimeline"/>
    <dgm:cxn modelId="{2D125FAC-9921-4AC5-9F6F-0E4E52D6D738}" type="presParOf" srcId="{A63B53C0-5EA7-41F1-93CE-36D6659F6673}" destId="{210ACBB2-E495-4E95-86D3-0F7805F90817}" srcOrd="1" destOrd="0" presId="urn:microsoft.com/office/officeart/2017/3/layout/DropPinTimeline"/>
    <dgm:cxn modelId="{902FEB47-AB62-4421-8775-D91D3600AB59}" type="presParOf" srcId="{210ACBB2-E495-4E95-86D3-0F7805F90817}" destId="{5F608609-5940-4358-B273-6CE9F90E34BC}" srcOrd="0" destOrd="0" presId="urn:microsoft.com/office/officeart/2017/3/layout/DropPinTimeline"/>
    <dgm:cxn modelId="{4FB5AE43-972D-41D3-9F4E-DEB8FCE8FB36}" type="presParOf" srcId="{210ACBB2-E495-4E95-86D3-0F7805F90817}" destId="{44DE0E6D-588C-4982-8B6B-DC8D70054EB1}" srcOrd="1" destOrd="0" presId="urn:microsoft.com/office/officeart/2017/3/layout/DropPinTimeline"/>
    <dgm:cxn modelId="{E4C64453-C79F-4A97-858A-35FF62255DD6}" type="presParOf" srcId="{A63B53C0-5EA7-41F1-93CE-36D6659F6673}" destId="{5A3BFBA3-D12C-4C90-A974-9CD3419AAACF}" srcOrd="2" destOrd="0" presId="urn:microsoft.com/office/officeart/2017/3/layout/DropPinTimeline"/>
    <dgm:cxn modelId="{9AEF5DCE-CA02-4D67-9D7E-2D017533D2CF}" type="presParOf" srcId="{A63B53C0-5EA7-41F1-93CE-36D6659F6673}" destId="{0F3AA263-9539-453D-8F32-01EBAC500A85}" srcOrd="3" destOrd="0" presId="urn:microsoft.com/office/officeart/2017/3/layout/DropPinTimeline"/>
    <dgm:cxn modelId="{C78D3723-830E-44AF-90D1-74D924F82034}" type="presParOf" srcId="{A63B53C0-5EA7-41F1-93CE-36D6659F6673}" destId="{BD1EB153-8B93-4B97-9E26-22D26091A512}" srcOrd="4" destOrd="0" presId="urn:microsoft.com/office/officeart/2017/3/layout/DropPinTimeline"/>
    <dgm:cxn modelId="{CFEA5319-9564-4E21-A2F7-6054213E87D2}" type="presParOf" srcId="{A63B53C0-5EA7-41F1-93CE-36D6659F6673}" destId="{442467ED-F409-4309-B93F-91D51E59E96F}" srcOrd="5" destOrd="0" presId="urn:microsoft.com/office/officeart/2017/3/layout/DropPinTimeline"/>
    <dgm:cxn modelId="{0E57E84D-E7DF-4ABC-AD43-CCFFFF1C6C1D}" type="presParOf" srcId="{B942CE87-759B-4392-98B7-6176FC9167D5}" destId="{049FF555-81D7-428E-948F-171CD7044119}" srcOrd="3" destOrd="0" presId="urn:microsoft.com/office/officeart/2017/3/layout/DropPinTimeline"/>
    <dgm:cxn modelId="{B57DE8D4-46D4-4C18-9607-B0F572C4B720}" type="presParOf" srcId="{B942CE87-759B-4392-98B7-6176FC9167D5}" destId="{30D3F569-C898-4ED4-9BF2-CFEE2021A383}" srcOrd="4" destOrd="0" presId="urn:microsoft.com/office/officeart/2017/3/layout/DropPinTimeline"/>
    <dgm:cxn modelId="{B3F1327B-D9BB-48B7-9C03-4A8A40807E88}" type="presParOf" srcId="{30D3F569-C898-4ED4-9BF2-CFEE2021A383}" destId="{D1950A26-DA29-4236-BECB-464998E386BA}" srcOrd="0" destOrd="0" presId="urn:microsoft.com/office/officeart/2017/3/layout/DropPinTimeline"/>
    <dgm:cxn modelId="{392306BF-D20A-46BB-87ED-F1364D5B0FD9}" type="presParOf" srcId="{30D3F569-C898-4ED4-9BF2-CFEE2021A383}" destId="{D79ED7F9-8927-4237-A8D4-AAC994E038C5}" srcOrd="1" destOrd="0" presId="urn:microsoft.com/office/officeart/2017/3/layout/DropPinTimeline"/>
    <dgm:cxn modelId="{84978A95-1A89-4A95-97EA-5629AF41ABB5}" type="presParOf" srcId="{D79ED7F9-8927-4237-A8D4-AAC994E038C5}" destId="{5B2F8FEF-5F56-4619-BB6D-06C889EB0C9B}" srcOrd="0" destOrd="0" presId="urn:microsoft.com/office/officeart/2017/3/layout/DropPinTimeline"/>
    <dgm:cxn modelId="{D6B6903D-A066-4CF3-87A2-24C146517785}" type="presParOf" srcId="{D79ED7F9-8927-4237-A8D4-AAC994E038C5}" destId="{3DF0AD9C-D818-4C39-AF4A-362D03CAD0C5}" srcOrd="1" destOrd="0" presId="urn:microsoft.com/office/officeart/2017/3/layout/DropPinTimeline"/>
    <dgm:cxn modelId="{1AEAF600-ED95-4102-A108-DF6F22B15D71}" type="presParOf" srcId="{30D3F569-C898-4ED4-9BF2-CFEE2021A383}" destId="{4878D698-B93F-4537-B9CD-BBD4A527239A}" srcOrd="2" destOrd="0" presId="urn:microsoft.com/office/officeart/2017/3/layout/DropPinTimeline"/>
    <dgm:cxn modelId="{3ADC6282-E23A-4F00-85EE-22D633410E5E}" type="presParOf" srcId="{30D3F569-C898-4ED4-9BF2-CFEE2021A383}" destId="{371B0DB7-4534-4704-BCE2-375E84FC0865}" srcOrd="3" destOrd="0" presId="urn:microsoft.com/office/officeart/2017/3/layout/DropPinTimeline"/>
    <dgm:cxn modelId="{361E2D01-5AC1-4E6F-B7D8-0ACB34F8F9F6}" type="presParOf" srcId="{30D3F569-C898-4ED4-9BF2-CFEE2021A383}" destId="{EEF7510C-F788-4D89-B89C-698936B733E3}" srcOrd="4" destOrd="0" presId="urn:microsoft.com/office/officeart/2017/3/layout/DropPinTimeline"/>
    <dgm:cxn modelId="{292FF2F4-4D56-438B-B868-59A8BE8CFE21}" type="presParOf" srcId="{30D3F569-C898-4ED4-9BF2-CFEE2021A383}" destId="{DAA8AACA-9340-4DB2-AF4C-0ABA87CA37A8}" srcOrd="5" destOrd="0" presId="urn:microsoft.com/office/officeart/2017/3/layout/DropPinTimeline"/>
    <dgm:cxn modelId="{C3F4AD68-B376-4B6C-85AE-6B9A75A9A73D}" type="presParOf" srcId="{B942CE87-759B-4392-98B7-6176FC9167D5}" destId="{51336327-3589-450D-9C93-15A0888A2D2B}" srcOrd="5" destOrd="0" presId="urn:microsoft.com/office/officeart/2017/3/layout/DropPinTimeline"/>
    <dgm:cxn modelId="{E2A4B60D-ABC0-4473-8ACE-F0990ABE06EA}" type="presParOf" srcId="{B942CE87-759B-4392-98B7-6176FC9167D5}" destId="{3791DED5-24C5-43D2-AEC3-DB9F2480AC85}" srcOrd="6" destOrd="0" presId="urn:microsoft.com/office/officeart/2017/3/layout/DropPinTimeline"/>
    <dgm:cxn modelId="{615D8535-1315-4EDB-8C3F-4E3181CA9273}" type="presParOf" srcId="{3791DED5-24C5-43D2-AEC3-DB9F2480AC85}" destId="{585E3D7F-05FA-4AF0-8B21-1D9FB8A8B4D7}" srcOrd="0" destOrd="0" presId="urn:microsoft.com/office/officeart/2017/3/layout/DropPinTimeline"/>
    <dgm:cxn modelId="{BA4FE669-7239-4957-B9FE-98864AC006B0}" type="presParOf" srcId="{3791DED5-24C5-43D2-AEC3-DB9F2480AC85}" destId="{8CF944B6-8D4A-4D83-B9EA-0B5143D84EDC}" srcOrd="1" destOrd="0" presId="urn:microsoft.com/office/officeart/2017/3/layout/DropPinTimeline"/>
    <dgm:cxn modelId="{F0830A5B-E99C-4D9E-8135-FF2EF6A6F008}" type="presParOf" srcId="{8CF944B6-8D4A-4D83-B9EA-0B5143D84EDC}" destId="{FB88A1DE-77C3-4D3C-8E1C-05ED9CA453C4}" srcOrd="0" destOrd="0" presId="urn:microsoft.com/office/officeart/2017/3/layout/DropPinTimeline"/>
    <dgm:cxn modelId="{0F708760-D9B9-4652-8C67-49B2D7948686}" type="presParOf" srcId="{8CF944B6-8D4A-4D83-B9EA-0B5143D84EDC}" destId="{2FE68B1C-CB36-4F2A-A367-4E9C0891DC48}" srcOrd="1" destOrd="0" presId="urn:microsoft.com/office/officeart/2017/3/layout/DropPinTimeline"/>
    <dgm:cxn modelId="{A1E9E9BB-578B-4323-A26D-A7F7E97358AE}" type="presParOf" srcId="{3791DED5-24C5-43D2-AEC3-DB9F2480AC85}" destId="{4644569A-26D8-4C84-A794-8B2ACF2E250D}" srcOrd="2" destOrd="0" presId="urn:microsoft.com/office/officeart/2017/3/layout/DropPinTimeline"/>
    <dgm:cxn modelId="{C1B6D1FC-0B19-41A0-ABF7-B656422788DF}" type="presParOf" srcId="{3791DED5-24C5-43D2-AEC3-DB9F2480AC85}" destId="{C7DE582C-C2BE-4DBC-B045-CC4C6C86D9F2}" srcOrd="3" destOrd="0" presId="urn:microsoft.com/office/officeart/2017/3/layout/DropPinTimeline"/>
    <dgm:cxn modelId="{A834E32F-D1DB-40D9-A768-1FD543BBB238}" type="presParOf" srcId="{3791DED5-24C5-43D2-AEC3-DB9F2480AC85}" destId="{580A635C-EBA9-4603-B8F1-E9E329386878}" srcOrd="4" destOrd="0" presId="urn:microsoft.com/office/officeart/2017/3/layout/DropPinTimeline"/>
    <dgm:cxn modelId="{B8608337-29A3-4397-A7F3-02633720C4C4}" type="presParOf" srcId="{3791DED5-24C5-43D2-AEC3-DB9F2480AC85}" destId="{DAC2F2A7-71D7-400C-87BD-F05ED720156E}" srcOrd="5" destOrd="0" presId="urn:microsoft.com/office/officeart/2017/3/layout/DropPinTimeline"/>
    <dgm:cxn modelId="{638F774B-DB77-4806-A574-208ABA6C1921}" type="presParOf" srcId="{B942CE87-759B-4392-98B7-6176FC9167D5}" destId="{ADA01D7D-51B8-42F6-A706-9919A239FFEF}" srcOrd="7" destOrd="0" presId="urn:microsoft.com/office/officeart/2017/3/layout/DropPinTimeline"/>
    <dgm:cxn modelId="{2F55AF2A-7D54-4242-94E9-C4787FBA5ABA}" type="presParOf" srcId="{B942CE87-759B-4392-98B7-6176FC9167D5}" destId="{CAD9E126-4DCD-4359-87D8-321F3FB417D1}" srcOrd="8" destOrd="0" presId="urn:microsoft.com/office/officeart/2017/3/layout/DropPinTimeline"/>
    <dgm:cxn modelId="{B73FEBD3-C160-45D4-BAD5-0C2F533C451A}" type="presParOf" srcId="{CAD9E126-4DCD-4359-87D8-321F3FB417D1}" destId="{1E39890C-D1F6-4A37-AA9C-452768934218}" srcOrd="0" destOrd="0" presId="urn:microsoft.com/office/officeart/2017/3/layout/DropPinTimeline"/>
    <dgm:cxn modelId="{96DC44EE-CD36-4D8E-B329-EB8CEC3C6E7B}" type="presParOf" srcId="{CAD9E126-4DCD-4359-87D8-321F3FB417D1}" destId="{7BF9C4E9-4DB6-4BAB-9305-107406F02DBC}" srcOrd="1" destOrd="0" presId="urn:microsoft.com/office/officeart/2017/3/layout/DropPinTimeline"/>
    <dgm:cxn modelId="{E806A0DD-395E-40EE-84C8-1B9DB637A63C}" type="presParOf" srcId="{7BF9C4E9-4DB6-4BAB-9305-107406F02DBC}" destId="{629ED36E-6E29-4E05-B4D5-A67F8C01D9C7}" srcOrd="0" destOrd="0" presId="urn:microsoft.com/office/officeart/2017/3/layout/DropPinTimeline"/>
    <dgm:cxn modelId="{30AC028C-BA0C-4672-BBB0-C3E45CDD2A7A}" type="presParOf" srcId="{7BF9C4E9-4DB6-4BAB-9305-107406F02DBC}" destId="{97778C95-1A31-4E7B-953E-30315B786051}" srcOrd="1" destOrd="0" presId="urn:microsoft.com/office/officeart/2017/3/layout/DropPinTimeline"/>
    <dgm:cxn modelId="{7DE32E4F-14D5-4D07-926F-CA24284A64AA}" type="presParOf" srcId="{CAD9E126-4DCD-4359-87D8-321F3FB417D1}" destId="{15DA03D6-6862-4854-8713-CDE61861A462}" srcOrd="2" destOrd="0" presId="urn:microsoft.com/office/officeart/2017/3/layout/DropPinTimeline"/>
    <dgm:cxn modelId="{40197967-0439-4E0B-944A-C3F447449E7F}" type="presParOf" srcId="{CAD9E126-4DCD-4359-87D8-321F3FB417D1}" destId="{27A66388-7AD9-459B-9490-ED5EE45E6087}" srcOrd="3" destOrd="0" presId="urn:microsoft.com/office/officeart/2017/3/layout/DropPinTimeline"/>
    <dgm:cxn modelId="{EB96CE0B-5E2C-4CE6-A243-8E8ECCE51040}" type="presParOf" srcId="{CAD9E126-4DCD-4359-87D8-321F3FB417D1}" destId="{5531EBEB-9128-4BFF-8791-957B5A87A9D6}" srcOrd="4" destOrd="0" presId="urn:microsoft.com/office/officeart/2017/3/layout/DropPinTimeline"/>
    <dgm:cxn modelId="{8E39CD74-205A-493B-AAE9-A9B777C513CB}" type="presParOf" srcId="{CAD9E126-4DCD-4359-87D8-321F3FB417D1}" destId="{1E1328DC-A2D9-4DD7-B0BC-5F75FF894AAC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D979C0D-75C5-465B-B68E-8751335C745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ECAF336-498E-40E4-B7E0-2DCEA300425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latin typeface="Aptos"/>
            </a:rPr>
            <a:t>Risultati ottenuti da eventuali collaborazioni internazionali; risultati ottenuti in merito all’eventuale messa a punto di un progetto competitivo internazionale legato al progetto</a:t>
          </a:r>
        </a:p>
      </dgm:t>
    </dgm:pt>
    <dgm:pt modelId="{5B632212-B044-4520-986C-AB0D98D67AC3}" type="parTrans" cxnId="{16EDC3B5-8F3B-4D4A-9366-259A6D664E2A}">
      <dgm:prSet/>
      <dgm:spPr/>
      <dgm:t>
        <a:bodyPr/>
        <a:lstStyle/>
        <a:p>
          <a:endParaRPr lang="en-US"/>
        </a:p>
      </dgm:t>
    </dgm:pt>
    <dgm:pt modelId="{1E4ACE4E-1A3B-4087-A121-6B8CF28174F3}" type="sibTrans" cxnId="{16EDC3B5-8F3B-4D4A-9366-259A6D664E2A}">
      <dgm:prSet/>
      <dgm:spPr/>
      <dgm:t>
        <a:bodyPr/>
        <a:lstStyle/>
        <a:p>
          <a:endParaRPr lang="en-US"/>
        </a:p>
      </dgm:t>
    </dgm:pt>
    <dgm:pt modelId="{D46B34C3-6951-470C-B65E-70975E9245D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latin typeface="Aptos"/>
            </a:rPr>
            <a:t>Eventuali successive ricadute della ricerca in altri ambiti (es. Terza Missione), se presenti.</a:t>
          </a:r>
        </a:p>
      </dgm:t>
    </dgm:pt>
    <dgm:pt modelId="{26FEBCED-8425-4BE5-A0A1-BB8BE3EA4A05}" type="parTrans" cxnId="{4D857633-CDF4-4001-91A8-A6D473A62AD4}">
      <dgm:prSet/>
      <dgm:spPr/>
    </dgm:pt>
    <dgm:pt modelId="{499A7442-F8AE-4514-B872-8F1D4A5F6B1C}" type="sibTrans" cxnId="{4D857633-CDF4-4001-91A8-A6D473A62AD4}">
      <dgm:prSet/>
      <dgm:spPr/>
    </dgm:pt>
    <dgm:pt modelId="{9EC9F3FF-374B-46E3-A626-C5F205386C49}" type="pres">
      <dgm:prSet presAssocID="{AD979C0D-75C5-465B-B68E-8751335C7455}" presName="root" presStyleCnt="0">
        <dgm:presLayoutVars>
          <dgm:dir/>
          <dgm:resizeHandles val="exact"/>
        </dgm:presLayoutVars>
      </dgm:prSet>
      <dgm:spPr/>
    </dgm:pt>
    <dgm:pt modelId="{66BBC5B5-DC39-450A-B22F-1E1107C0B2AA}" type="pres">
      <dgm:prSet presAssocID="{3ECAF336-498E-40E4-B7E0-2DCEA3004251}" presName="compNode" presStyleCnt="0"/>
      <dgm:spPr/>
    </dgm:pt>
    <dgm:pt modelId="{3DB3E701-D48F-4E66-A58C-198705EED147}" type="pres">
      <dgm:prSet presAssocID="{3ECAF336-498E-40E4-B7E0-2DCEA3004251}" presName="bgRect" presStyleLbl="bgShp" presStyleIdx="0" presStyleCnt="2"/>
      <dgm:spPr/>
    </dgm:pt>
    <dgm:pt modelId="{8E4BC5BA-AA39-49C2-A359-EF6E39C19328}" type="pres">
      <dgm:prSet presAssocID="{3ECAF336-498E-40E4-B7E0-2DCEA3004251}" presName="iconRect" presStyleLbl="node1" presStyleIdx="0" presStyleCnt="2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1 con riempimento a tinta unita"/>
        </a:ext>
      </dgm:extLst>
    </dgm:pt>
    <dgm:pt modelId="{9EABA76C-8C0C-4769-87C7-2D92134EB255}" type="pres">
      <dgm:prSet presAssocID="{3ECAF336-498E-40E4-B7E0-2DCEA3004251}" presName="spaceRect" presStyleCnt="0"/>
      <dgm:spPr/>
    </dgm:pt>
    <dgm:pt modelId="{5386AA1D-2099-404A-A270-A11BE0E2F9E7}" type="pres">
      <dgm:prSet presAssocID="{3ECAF336-498E-40E4-B7E0-2DCEA3004251}" presName="parTx" presStyleLbl="revTx" presStyleIdx="0" presStyleCnt="2">
        <dgm:presLayoutVars>
          <dgm:chMax val="0"/>
          <dgm:chPref val="0"/>
        </dgm:presLayoutVars>
      </dgm:prSet>
      <dgm:spPr/>
    </dgm:pt>
    <dgm:pt modelId="{76954D9B-CEB6-4FD2-A2C5-558AA8432070}" type="pres">
      <dgm:prSet presAssocID="{1E4ACE4E-1A3B-4087-A121-6B8CF28174F3}" presName="sibTrans" presStyleCnt="0"/>
      <dgm:spPr/>
    </dgm:pt>
    <dgm:pt modelId="{0FFFE8EA-F1C7-4722-AF0E-4177F86A5887}" type="pres">
      <dgm:prSet presAssocID="{D46B34C3-6951-470C-B65E-70975E9245D2}" presName="compNode" presStyleCnt="0"/>
      <dgm:spPr/>
    </dgm:pt>
    <dgm:pt modelId="{C1285514-53D8-4D5E-860A-6B61DEE0A333}" type="pres">
      <dgm:prSet presAssocID="{D46B34C3-6951-470C-B65E-70975E9245D2}" presName="bgRect" presStyleLbl="bgShp" presStyleIdx="1" presStyleCnt="2"/>
      <dgm:spPr/>
    </dgm:pt>
    <dgm:pt modelId="{CCBEB37D-3478-4E81-91CB-E2FE1E0A702D}" type="pres">
      <dgm:prSet presAssocID="{D46B34C3-6951-470C-B65E-70975E9245D2}" presName="iconRect" presStyleLbl="node1" presStyleIdx="1" presStyleCnt="2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con riempimento a tinta unita"/>
        </a:ext>
      </dgm:extLst>
    </dgm:pt>
    <dgm:pt modelId="{3B6F35D5-5067-4FCC-95F8-271324E0ACC2}" type="pres">
      <dgm:prSet presAssocID="{D46B34C3-6951-470C-B65E-70975E9245D2}" presName="spaceRect" presStyleCnt="0"/>
      <dgm:spPr/>
    </dgm:pt>
    <dgm:pt modelId="{C34A9DD5-3BFD-4919-9932-A68A59D56B79}" type="pres">
      <dgm:prSet presAssocID="{D46B34C3-6951-470C-B65E-70975E9245D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1BBAD02-4C73-4097-867E-5CE8CC5ED13D}" type="presOf" srcId="{3ECAF336-498E-40E4-B7E0-2DCEA3004251}" destId="{5386AA1D-2099-404A-A270-A11BE0E2F9E7}" srcOrd="0" destOrd="0" presId="urn:microsoft.com/office/officeart/2018/2/layout/IconVerticalSolidList"/>
    <dgm:cxn modelId="{4D857633-CDF4-4001-91A8-A6D473A62AD4}" srcId="{AD979C0D-75C5-465B-B68E-8751335C7455}" destId="{D46B34C3-6951-470C-B65E-70975E9245D2}" srcOrd="1" destOrd="0" parTransId="{26FEBCED-8425-4BE5-A0A1-BB8BE3EA4A05}" sibTransId="{499A7442-F8AE-4514-B872-8F1D4A5F6B1C}"/>
    <dgm:cxn modelId="{E058D047-E74E-4F3A-AE25-591FC63E2C3E}" type="presOf" srcId="{D46B34C3-6951-470C-B65E-70975E9245D2}" destId="{C34A9DD5-3BFD-4919-9932-A68A59D56B79}" srcOrd="0" destOrd="0" presId="urn:microsoft.com/office/officeart/2018/2/layout/IconVerticalSolidList"/>
    <dgm:cxn modelId="{16EDC3B5-8F3B-4D4A-9366-259A6D664E2A}" srcId="{AD979C0D-75C5-465B-B68E-8751335C7455}" destId="{3ECAF336-498E-40E4-B7E0-2DCEA3004251}" srcOrd="0" destOrd="0" parTransId="{5B632212-B044-4520-986C-AB0D98D67AC3}" sibTransId="{1E4ACE4E-1A3B-4087-A121-6B8CF28174F3}"/>
    <dgm:cxn modelId="{0B3F55DB-3C59-410F-AAB7-2E21FAB9857F}" type="presOf" srcId="{AD979C0D-75C5-465B-B68E-8751335C7455}" destId="{9EC9F3FF-374B-46E3-A626-C5F205386C49}" srcOrd="0" destOrd="0" presId="urn:microsoft.com/office/officeart/2018/2/layout/IconVerticalSolidList"/>
    <dgm:cxn modelId="{645E7B9A-14F4-48D4-9F8B-11542CC58D07}" type="presParOf" srcId="{9EC9F3FF-374B-46E3-A626-C5F205386C49}" destId="{66BBC5B5-DC39-450A-B22F-1E1107C0B2AA}" srcOrd="0" destOrd="0" presId="urn:microsoft.com/office/officeart/2018/2/layout/IconVerticalSolidList"/>
    <dgm:cxn modelId="{0B2C2F1A-E4D7-403C-9BE8-336B126B49AA}" type="presParOf" srcId="{66BBC5B5-DC39-450A-B22F-1E1107C0B2AA}" destId="{3DB3E701-D48F-4E66-A58C-198705EED147}" srcOrd="0" destOrd="0" presId="urn:microsoft.com/office/officeart/2018/2/layout/IconVerticalSolidList"/>
    <dgm:cxn modelId="{F750432D-D442-4797-86E0-BE39B078E7F2}" type="presParOf" srcId="{66BBC5B5-DC39-450A-B22F-1E1107C0B2AA}" destId="{8E4BC5BA-AA39-49C2-A359-EF6E39C19328}" srcOrd="1" destOrd="0" presId="urn:microsoft.com/office/officeart/2018/2/layout/IconVerticalSolidList"/>
    <dgm:cxn modelId="{B4121902-0A4F-4E84-A4BB-5CD76A386F26}" type="presParOf" srcId="{66BBC5B5-DC39-450A-B22F-1E1107C0B2AA}" destId="{9EABA76C-8C0C-4769-87C7-2D92134EB255}" srcOrd="2" destOrd="0" presId="urn:microsoft.com/office/officeart/2018/2/layout/IconVerticalSolidList"/>
    <dgm:cxn modelId="{D85D7CA0-0236-4201-B6C9-C9F718E9EE4E}" type="presParOf" srcId="{66BBC5B5-DC39-450A-B22F-1E1107C0B2AA}" destId="{5386AA1D-2099-404A-A270-A11BE0E2F9E7}" srcOrd="3" destOrd="0" presId="urn:microsoft.com/office/officeart/2018/2/layout/IconVerticalSolidList"/>
    <dgm:cxn modelId="{8C09B927-AE27-4079-8C2C-CCF388B4329F}" type="presParOf" srcId="{9EC9F3FF-374B-46E3-A626-C5F205386C49}" destId="{76954D9B-CEB6-4FD2-A2C5-558AA8432070}" srcOrd="1" destOrd="0" presId="urn:microsoft.com/office/officeart/2018/2/layout/IconVerticalSolidList"/>
    <dgm:cxn modelId="{1B1702B7-0B4B-45EA-8562-42EEB800A6E3}" type="presParOf" srcId="{9EC9F3FF-374B-46E3-A626-C5F205386C49}" destId="{0FFFE8EA-F1C7-4722-AF0E-4177F86A5887}" srcOrd="2" destOrd="0" presId="urn:microsoft.com/office/officeart/2018/2/layout/IconVerticalSolidList"/>
    <dgm:cxn modelId="{B398F758-E16F-499F-AA1E-A9ED31103293}" type="presParOf" srcId="{0FFFE8EA-F1C7-4722-AF0E-4177F86A5887}" destId="{C1285514-53D8-4D5E-860A-6B61DEE0A333}" srcOrd="0" destOrd="0" presId="urn:microsoft.com/office/officeart/2018/2/layout/IconVerticalSolidList"/>
    <dgm:cxn modelId="{6EBF9A02-870D-4180-A1C0-690B1BDA8643}" type="presParOf" srcId="{0FFFE8EA-F1C7-4722-AF0E-4177F86A5887}" destId="{CCBEB37D-3478-4E81-91CB-E2FE1E0A702D}" srcOrd="1" destOrd="0" presId="urn:microsoft.com/office/officeart/2018/2/layout/IconVerticalSolidList"/>
    <dgm:cxn modelId="{0B0D8DD6-DB10-4200-8468-0CB3073FADF0}" type="presParOf" srcId="{0FFFE8EA-F1C7-4722-AF0E-4177F86A5887}" destId="{3B6F35D5-5067-4FCC-95F8-271324E0ACC2}" srcOrd="2" destOrd="0" presId="urn:microsoft.com/office/officeart/2018/2/layout/IconVerticalSolidList"/>
    <dgm:cxn modelId="{50ED3CAE-8B35-4BA3-ADEC-220172804830}" type="presParOf" srcId="{0FFFE8EA-F1C7-4722-AF0E-4177F86A5887}" destId="{C34A9DD5-3BFD-4919-9932-A68A59D56B7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AF1CD4-97FE-4767-A8CB-BBB0844BCF6D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25E82B-58DA-4DC2-AF56-D1C60D8B39C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>
              <a:latin typeface="Aptos"/>
            </a:rPr>
            <a:t>Output scientifico: </a:t>
          </a:r>
          <a:r>
            <a:rPr lang="it-IT" sz="1800">
              <a:latin typeface="Aptos"/>
            </a:rPr>
            <a:t>Oltre 15 pubblicazioni di rilievo </a:t>
          </a:r>
          <a:endParaRPr lang="en-US" sz="1800">
            <a:latin typeface="Aptos"/>
          </a:endParaRPr>
        </a:p>
      </dgm:t>
    </dgm:pt>
    <dgm:pt modelId="{BFB594D1-BCB1-4FDB-9D31-243DE084489E}" type="parTrans" cxnId="{9B064624-427F-463F-AC57-23E8819FD902}">
      <dgm:prSet/>
      <dgm:spPr/>
      <dgm:t>
        <a:bodyPr/>
        <a:lstStyle/>
        <a:p>
          <a:endParaRPr lang="en-US"/>
        </a:p>
      </dgm:t>
    </dgm:pt>
    <dgm:pt modelId="{94F951E7-B00E-4A81-AE31-BEC8DF1CEF79}" type="sibTrans" cxnId="{9B064624-427F-463F-AC57-23E8819FD902}">
      <dgm:prSet/>
      <dgm:spPr/>
      <dgm:t>
        <a:bodyPr/>
        <a:lstStyle/>
        <a:p>
          <a:endParaRPr lang="en-US"/>
        </a:p>
      </dgm:t>
    </dgm:pt>
    <dgm:pt modelId="{00E330C0-0B3C-4FCE-B96C-36EE075E356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>
              <a:latin typeface="Aptos"/>
            </a:rPr>
            <a:t>Accesso a bandi competitivi: </a:t>
          </a:r>
          <a:r>
            <a:rPr lang="it-IT" sz="1800" dirty="0">
              <a:latin typeface="Aptos"/>
            </a:rPr>
            <a:t>ERC </a:t>
          </a:r>
          <a:r>
            <a:rPr lang="it-IT" sz="1800" i="1" dirty="0">
              <a:latin typeface="Aptos"/>
            </a:rPr>
            <a:t>Tabula Rasa, </a:t>
          </a:r>
          <a:r>
            <a:rPr lang="it-IT" sz="1800" dirty="0">
              <a:latin typeface="Aptos"/>
            </a:rPr>
            <a:t>MSCA 2024 (</a:t>
          </a:r>
          <a:r>
            <a:rPr lang="it-IT" sz="1800" i="1" dirty="0" err="1">
              <a:latin typeface="Aptos"/>
            </a:rPr>
            <a:t>RecoGnISE</a:t>
          </a:r>
          <a:r>
            <a:rPr lang="it-IT" sz="1800" dirty="0">
              <a:latin typeface="Aptos"/>
            </a:rPr>
            <a:t>) </a:t>
          </a:r>
          <a:endParaRPr lang="en-US" sz="1800" dirty="0">
            <a:latin typeface="Aptos"/>
          </a:endParaRPr>
        </a:p>
      </dgm:t>
    </dgm:pt>
    <dgm:pt modelId="{F26A128A-BD89-4CB7-A986-8B1835EA2258}" type="parTrans" cxnId="{A010D22D-9365-44AA-A628-FB95BC2936AD}">
      <dgm:prSet/>
      <dgm:spPr/>
      <dgm:t>
        <a:bodyPr/>
        <a:lstStyle/>
        <a:p>
          <a:endParaRPr lang="en-US"/>
        </a:p>
      </dgm:t>
    </dgm:pt>
    <dgm:pt modelId="{5AA437BC-6F38-4557-9ABD-ABE5350EB8ED}" type="sibTrans" cxnId="{A010D22D-9365-44AA-A628-FB95BC2936AD}">
      <dgm:prSet/>
      <dgm:spPr/>
      <dgm:t>
        <a:bodyPr/>
        <a:lstStyle/>
        <a:p>
          <a:endParaRPr lang="en-US"/>
        </a:p>
      </dgm:t>
    </dgm:pt>
    <dgm:pt modelId="{6754CFE6-969A-4DF4-923C-0A1D044D47B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sz="1800" b="1">
              <a:latin typeface="Aptos"/>
            </a:rPr>
            <a:t>Impatto e Terza Missione: </a:t>
          </a:r>
          <a:r>
            <a:rPr lang="it-IT" sz="1800">
              <a:latin typeface="Aptos"/>
            </a:rPr>
            <a:t>Organizzazione di eventi di Terza Missione </a:t>
          </a:r>
          <a:endParaRPr lang="it-IT" sz="1800" b="1" dirty="0">
            <a:latin typeface="Aptos"/>
          </a:endParaRPr>
        </a:p>
      </dgm:t>
    </dgm:pt>
    <dgm:pt modelId="{26EFEB1D-D380-4AB0-8A0B-76403807AC7E}" type="parTrans" cxnId="{2EC17510-F2F4-4FB5-8B0A-E0C95C103CF5}">
      <dgm:prSet/>
      <dgm:spPr/>
      <dgm:t>
        <a:bodyPr/>
        <a:lstStyle/>
        <a:p>
          <a:endParaRPr lang="en-US"/>
        </a:p>
      </dgm:t>
    </dgm:pt>
    <dgm:pt modelId="{61BC0792-858C-48D6-8CF5-52259BD4FC33}" type="sibTrans" cxnId="{2EC17510-F2F4-4FB5-8B0A-E0C95C103CF5}">
      <dgm:prSet/>
      <dgm:spPr/>
      <dgm:t>
        <a:bodyPr/>
        <a:lstStyle/>
        <a:p>
          <a:endParaRPr lang="en-US"/>
        </a:p>
      </dgm:t>
    </dgm:pt>
    <dgm:pt modelId="{DFA8E24C-EB50-4D8D-A039-155CBB98C373}" type="pres">
      <dgm:prSet presAssocID="{9FAF1CD4-97FE-4767-A8CB-BBB0844BCF6D}" presName="root" presStyleCnt="0">
        <dgm:presLayoutVars>
          <dgm:dir/>
          <dgm:resizeHandles val="exact"/>
        </dgm:presLayoutVars>
      </dgm:prSet>
      <dgm:spPr/>
    </dgm:pt>
    <dgm:pt modelId="{E4360407-4C15-4ED3-840E-0F95D6E8BFA1}" type="pres">
      <dgm:prSet presAssocID="{7E25E82B-58DA-4DC2-AF56-D1C60D8B39CF}" presName="compNode" presStyleCnt="0"/>
      <dgm:spPr/>
    </dgm:pt>
    <dgm:pt modelId="{4BA66DD5-2F80-4C14-942E-CF3C8E3C8E9D}" type="pres">
      <dgm:prSet presAssocID="{7E25E82B-58DA-4DC2-AF56-D1C60D8B39CF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tomo"/>
        </a:ext>
      </dgm:extLst>
    </dgm:pt>
    <dgm:pt modelId="{3EC93FE8-73D2-4F2A-BF7D-4FFCD4ACA7BA}" type="pres">
      <dgm:prSet presAssocID="{7E25E82B-58DA-4DC2-AF56-D1C60D8B39CF}" presName="spaceRect" presStyleCnt="0"/>
      <dgm:spPr/>
    </dgm:pt>
    <dgm:pt modelId="{D5AF7EC4-3665-46BF-8DF5-5CC65E95DCD8}" type="pres">
      <dgm:prSet presAssocID="{7E25E82B-58DA-4DC2-AF56-D1C60D8B39CF}" presName="textRect" presStyleLbl="revTx" presStyleIdx="0" presStyleCnt="3">
        <dgm:presLayoutVars>
          <dgm:chMax val="1"/>
          <dgm:chPref val="1"/>
        </dgm:presLayoutVars>
      </dgm:prSet>
      <dgm:spPr/>
    </dgm:pt>
    <dgm:pt modelId="{81C78BF5-BE19-4824-B72F-D0CCB512710C}" type="pres">
      <dgm:prSet presAssocID="{94F951E7-B00E-4A81-AE31-BEC8DF1CEF79}" presName="sibTrans" presStyleCnt="0"/>
      <dgm:spPr/>
    </dgm:pt>
    <dgm:pt modelId="{FBCA29AC-47E9-4DC9-8E78-F4112A104D25}" type="pres">
      <dgm:prSet presAssocID="{00E330C0-0B3C-4FCE-B96C-36EE075E3567}" presName="compNode" presStyleCnt="0"/>
      <dgm:spPr/>
    </dgm:pt>
    <dgm:pt modelId="{B676769A-3B09-428E-814E-40E35460FBAC}" type="pres">
      <dgm:prSet presAssocID="{00E330C0-0B3C-4FCE-B96C-36EE075E3567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ervello con riempimento a tinta unita"/>
        </a:ext>
      </dgm:extLst>
    </dgm:pt>
    <dgm:pt modelId="{CE21D02A-2A91-470A-8F78-1ABBA5C71BE3}" type="pres">
      <dgm:prSet presAssocID="{00E330C0-0B3C-4FCE-B96C-36EE075E3567}" presName="spaceRect" presStyleCnt="0"/>
      <dgm:spPr/>
    </dgm:pt>
    <dgm:pt modelId="{168E2000-8474-4399-8F99-B157AFD42432}" type="pres">
      <dgm:prSet presAssocID="{00E330C0-0B3C-4FCE-B96C-36EE075E3567}" presName="textRect" presStyleLbl="revTx" presStyleIdx="1" presStyleCnt="3">
        <dgm:presLayoutVars>
          <dgm:chMax val="1"/>
          <dgm:chPref val="1"/>
        </dgm:presLayoutVars>
      </dgm:prSet>
      <dgm:spPr/>
    </dgm:pt>
    <dgm:pt modelId="{6BB4C270-9ABC-4E0F-8F0B-A7CDFD56BCF4}" type="pres">
      <dgm:prSet presAssocID="{5AA437BC-6F38-4557-9ABD-ABE5350EB8ED}" presName="sibTrans" presStyleCnt="0"/>
      <dgm:spPr/>
    </dgm:pt>
    <dgm:pt modelId="{38E6E954-F1B6-407D-ADAE-188ABFB6A966}" type="pres">
      <dgm:prSet presAssocID="{6754CFE6-969A-4DF4-923C-0A1D044D47B1}" presName="compNode" presStyleCnt="0"/>
      <dgm:spPr/>
    </dgm:pt>
    <dgm:pt modelId="{A466A20A-272A-4F18-8A95-B66968C49B61}" type="pres">
      <dgm:prSet presAssocID="{6754CFE6-969A-4DF4-923C-0A1D044D47B1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iro a segno"/>
        </a:ext>
      </dgm:extLst>
    </dgm:pt>
    <dgm:pt modelId="{26ED9D9A-C27B-4C95-804F-EF66071110DF}" type="pres">
      <dgm:prSet presAssocID="{6754CFE6-969A-4DF4-923C-0A1D044D47B1}" presName="spaceRect" presStyleCnt="0"/>
      <dgm:spPr/>
    </dgm:pt>
    <dgm:pt modelId="{4A4A4152-D048-4D80-8BCA-2A5D7AE1CD3C}" type="pres">
      <dgm:prSet presAssocID="{6754CFE6-969A-4DF4-923C-0A1D044D47B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EC17510-F2F4-4FB5-8B0A-E0C95C103CF5}" srcId="{9FAF1CD4-97FE-4767-A8CB-BBB0844BCF6D}" destId="{6754CFE6-969A-4DF4-923C-0A1D044D47B1}" srcOrd="2" destOrd="0" parTransId="{26EFEB1D-D380-4AB0-8A0B-76403807AC7E}" sibTransId="{61BC0792-858C-48D6-8CF5-52259BD4FC33}"/>
    <dgm:cxn modelId="{9B064624-427F-463F-AC57-23E8819FD902}" srcId="{9FAF1CD4-97FE-4767-A8CB-BBB0844BCF6D}" destId="{7E25E82B-58DA-4DC2-AF56-D1C60D8B39CF}" srcOrd="0" destOrd="0" parTransId="{BFB594D1-BCB1-4FDB-9D31-243DE084489E}" sibTransId="{94F951E7-B00E-4A81-AE31-BEC8DF1CEF79}"/>
    <dgm:cxn modelId="{384A072D-F8D0-4CE1-BB1E-8124FA6E0E36}" type="presOf" srcId="{9FAF1CD4-97FE-4767-A8CB-BBB0844BCF6D}" destId="{DFA8E24C-EB50-4D8D-A039-155CBB98C373}" srcOrd="0" destOrd="0" presId="urn:microsoft.com/office/officeart/2018/2/layout/IconLabelList"/>
    <dgm:cxn modelId="{A010D22D-9365-44AA-A628-FB95BC2936AD}" srcId="{9FAF1CD4-97FE-4767-A8CB-BBB0844BCF6D}" destId="{00E330C0-0B3C-4FCE-B96C-36EE075E3567}" srcOrd="1" destOrd="0" parTransId="{F26A128A-BD89-4CB7-A986-8B1835EA2258}" sibTransId="{5AA437BC-6F38-4557-9ABD-ABE5350EB8ED}"/>
    <dgm:cxn modelId="{DB834090-B4DE-4DA0-8E14-3418249440FE}" type="presOf" srcId="{00E330C0-0B3C-4FCE-B96C-36EE075E3567}" destId="{168E2000-8474-4399-8F99-B157AFD42432}" srcOrd="0" destOrd="0" presId="urn:microsoft.com/office/officeart/2018/2/layout/IconLabelList"/>
    <dgm:cxn modelId="{E04B0593-1419-4C77-8B22-E13BE7D63DC4}" type="presOf" srcId="{6754CFE6-969A-4DF4-923C-0A1D044D47B1}" destId="{4A4A4152-D048-4D80-8BCA-2A5D7AE1CD3C}" srcOrd="0" destOrd="0" presId="urn:microsoft.com/office/officeart/2018/2/layout/IconLabelList"/>
    <dgm:cxn modelId="{9E6597C1-C564-497F-8AF5-4E9B214CC506}" type="presOf" srcId="{7E25E82B-58DA-4DC2-AF56-D1C60D8B39CF}" destId="{D5AF7EC4-3665-46BF-8DF5-5CC65E95DCD8}" srcOrd="0" destOrd="0" presId="urn:microsoft.com/office/officeart/2018/2/layout/IconLabelList"/>
    <dgm:cxn modelId="{CD0F19C9-2336-4B2A-BF90-DF23F113DF6B}" type="presParOf" srcId="{DFA8E24C-EB50-4D8D-A039-155CBB98C373}" destId="{E4360407-4C15-4ED3-840E-0F95D6E8BFA1}" srcOrd="0" destOrd="0" presId="urn:microsoft.com/office/officeart/2018/2/layout/IconLabelList"/>
    <dgm:cxn modelId="{A2F5A847-581F-4091-9418-F7943915A82F}" type="presParOf" srcId="{E4360407-4C15-4ED3-840E-0F95D6E8BFA1}" destId="{4BA66DD5-2F80-4C14-942E-CF3C8E3C8E9D}" srcOrd="0" destOrd="0" presId="urn:microsoft.com/office/officeart/2018/2/layout/IconLabelList"/>
    <dgm:cxn modelId="{3F1E3D94-3E75-4144-A4C1-4EF22A09AAA3}" type="presParOf" srcId="{E4360407-4C15-4ED3-840E-0F95D6E8BFA1}" destId="{3EC93FE8-73D2-4F2A-BF7D-4FFCD4ACA7BA}" srcOrd="1" destOrd="0" presId="urn:microsoft.com/office/officeart/2018/2/layout/IconLabelList"/>
    <dgm:cxn modelId="{BCE6E9F0-49CF-420E-A22C-8BF848B1D1CC}" type="presParOf" srcId="{E4360407-4C15-4ED3-840E-0F95D6E8BFA1}" destId="{D5AF7EC4-3665-46BF-8DF5-5CC65E95DCD8}" srcOrd="2" destOrd="0" presId="urn:microsoft.com/office/officeart/2018/2/layout/IconLabelList"/>
    <dgm:cxn modelId="{6FF33323-DEE7-4E94-AD6F-73DF512B5DB4}" type="presParOf" srcId="{DFA8E24C-EB50-4D8D-A039-155CBB98C373}" destId="{81C78BF5-BE19-4824-B72F-D0CCB512710C}" srcOrd="1" destOrd="0" presId="urn:microsoft.com/office/officeart/2018/2/layout/IconLabelList"/>
    <dgm:cxn modelId="{F91AD2D7-ADCF-4527-AC20-0C0075205839}" type="presParOf" srcId="{DFA8E24C-EB50-4D8D-A039-155CBB98C373}" destId="{FBCA29AC-47E9-4DC9-8E78-F4112A104D25}" srcOrd="2" destOrd="0" presId="urn:microsoft.com/office/officeart/2018/2/layout/IconLabelList"/>
    <dgm:cxn modelId="{C791930F-B4C3-43B1-8D24-E45ECEE19CAE}" type="presParOf" srcId="{FBCA29AC-47E9-4DC9-8E78-F4112A104D25}" destId="{B676769A-3B09-428E-814E-40E35460FBAC}" srcOrd="0" destOrd="0" presId="urn:microsoft.com/office/officeart/2018/2/layout/IconLabelList"/>
    <dgm:cxn modelId="{999C82D4-5973-4A03-91A0-C8D2299B9758}" type="presParOf" srcId="{FBCA29AC-47E9-4DC9-8E78-F4112A104D25}" destId="{CE21D02A-2A91-470A-8F78-1ABBA5C71BE3}" srcOrd="1" destOrd="0" presId="urn:microsoft.com/office/officeart/2018/2/layout/IconLabelList"/>
    <dgm:cxn modelId="{D20CE4BF-8105-4094-B25C-6E616690C2B9}" type="presParOf" srcId="{FBCA29AC-47E9-4DC9-8E78-F4112A104D25}" destId="{168E2000-8474-4399-8F99-B157AFD42432}" srcOrd="2" destOrd="0" presId="urn:microsoft.com/office/officeart/2018/2/layout/IconLabelList"/>
    <dgm:cxn modelId="{1505B20C-E023-4D08-B421-85F580CB86FA}" type="presParOf" srcId="{DFA8E24C-EB50-4D8D-A039-155CBB98C373}" destId="{6BB4C270-9ABC-4E0F-8F0B-A7CDFD56BCF4}" srcOrd="3" destOrd="0" presId="urn:microsoft.com/office/officeart/2018/2/layout/IconLabelList"/>
    <dgm:cxn modelId="{CFAEF5B9-6E99-4194-8AC9-A54B44515171}" type="presParOf" srcId="{DFA8E24C-EB50-4D8D-A039-155CBB98C373}" destId="{38E6E954-F1B6-407D-ADAE-188ABFB6A966}" srcOrd="4" destOrd="0" presId="urn:microsoft.com/office/officeart/2018/2/layout/IconLabelList"/>
    <dgm:cxn modelId="{E481AC3A-2688-42B4-A5CB-8285694DF835}" type="presParOf" srcId="{38E6E954-F1B6-407D-ADAE-188ABFB6A966}" destId="{A466A20A-272A-4F18-8A95-B66968C49B61}" srcOrd="0" destOrd="0" presId="urn:microsoft.com/office/officeart/2018/2/layout/IconLabelList"/>
    <dgm:cxn modelId="{118E8DE7-F4C9-4594-ADB4-A9A79D405351}" type="presParOf" srcId="{38E6E954-F1B6-407D-ADAE-188ABFB6A966}" destId="{26ED9D9A-C27B-4C95-804F-EF66071110DF}" srcOrd="1" destOrd="0" presId="urn:microsoft.com/office/officeart/2018/2/layout/IconLabelList"/>
    <dgm:cxn modelId="{B50A49DF-721E-424D-BDAD-D0C6CBA7EE82}" type="presParOf" srcId="{38E6E954-F1B6-407D-ADAE-188ABFB6A966}" destId="{4A4A4152-D048-4D80-8BCA-2A5D7AE1CD3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5074AB-7A6C-41D7-B5B3-DE55CC96CCA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E638DE6-ADAB-4F7D-8CBD-EA0562436649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it-IT" b="1">
              <a:latin typeface="Aptos"/>
            </a:rPr>
            <a:t>Finanziamento                              euro 200.000,00</a:t>
          </a:r>
          <a:endParaRPr lang="en-US" b="1">
            <a:latin typeface="Aptos"/>
          </a:endParaRPr>
        </a:p>
      </dgm:t>
    </dgm:pt>
    <dgm:pt modelId="{5363930D-2E52-4968-A8E8-5D920F5B31F3}" type="parTrans" cxnId="{866C84C8-4210-467B-8638-F90CEB7B2680}">
      <dgm:prSet/>
      <dgm:spPr/>
      <dgm:t>
        <a:bodyPr/>
        <a:lstStyle/>
        <a:p>
          <a:endParaRPr lang="en-US"/>
        </a:p>
      </dgm:t>
    </dgm:pt>
    <dgm:pt modelId="{651DE8EC-44A9-4D53-9F9F-5F876F4DD51C}" type="sibTrans" cxnId="{866C84C8-4210-467B-8638-F90CEB7B2680}">
      <dgm:prSet/>
      <dgm:spPr/>
      <dgm:t>
        <a:bodyPr/>
        <a:lstStyle/>
        <a:p>
          <a:endParaRPr lang="en-US"/>
        </a:p>
      </dgm:t>
    </dgm:pt>
    <dgm:pt modelId="{CAA9C920-BBF6-47CD-AA46-40BCCC14D745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1" dirty="0">
              <a:latin typeface="Aptos"/>
            </a:rPr>
            <a:t>Cosa finanzia</a:t>
          </a:r>
          <a:r>
            <a:rPr lang="it-IT" dirty="0">
              <a:latin typeface="Aptos"/>
            </a:rPr>
            <a:t>: spese direttamente connesse alla realizzazione dei progetti</a:t>
          </a:r>
          <a:endParaRPr lang="en-US" dirty="0">
            <a:latin typeface="Aptos"/>
          </a:endParaRPr>
        </a:p>
      </dgm:t>
    </dgm:pt>
    <dgm:pt modelId="{8FEC8015-5C3D-46D2-AB73-458C285A8259}" type="parTrans" cxnId="{92871B78-1EE1-48A9-96CC-8E39EC247696}">
      <dgm:prSet/>
      <dgm:spPr/>
      <dgm:t>
        <a:bodyPr/>
        <a:lstStyle/>
        <a:p>
          <a:endParaRPr lang="en-US"/>
        </a:p>
      </dgm:t>
    </dgm:pt>
    <dgm:pt modelId="{6AA73822-27F9-48CB-BF14-43FAE9EDEB7D}" type="sibTrans" cxnId="{92871B78-1EE1-48A9-96CC-8E39EC247696}">
      <dgm:prSet/>
      <dgm:spPr/>
      <dgm:t>
        <a:bodyPr/>
        <a:lstStyle/>
        <a:p>
          <a:endParaRPr lang="en-US"/>
        </a:p>
      </dgm:t>
    </dgm:pt>
    <dgm:pt modelId="{D55A4FBC-3992-431A-B36E-C401998F203A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it-IT">
              <a:latin typeface="Aptos"/>
            </a:rPr>
            <a:t>Progetti di </a:t>
          </a:r>
          <a:r>
            <a:rPr lang="it-IT" b="1">
              <a:latin typeface="Aptos"/>
            </a:rPr>
            <a:t>durata biennale</a:t>
          </a:r>
          <a:r>
            <a:rPr lang="it-IT">
              <a:latin typeface="Aptos"/>
            </a:rPr>
            <a:t> </a:t>
          </a:r>
          <a:endParaRPr lang="en-US">
            <a:latin typeface="Aptos"/>
          </a:endParaRPr>
        </a:p>
      </dgm:t>
    </dgm:pt>
    <dgm:pt modelId="{E28A7B00-DB69-4FB4-B138-16070A764E92}" type="parTrans" cxnId="{57FA9E9A-4004-4656-B0E4-6157B876CACB}">
      <dgm:prSet/>
      <dgm:spPr/>
      <dgm:t>
        <a:bodyPr/>
        <a:lstStyle/>
        <a:p>
          <a:endParaRPr lang="en-US"/>
        </a:p>
      </dgm:t>
    </dgm:pt>
    <dgm:pt modelId="{950E76D8-A72A-4B9E-9E89-33B41008B9DD}" type="sibTrans" cxnId="{57FA9E9A-4004-4656-B0E4-6157B876CACB}">
      <dgm:prSet/>
      <dgm:spPr/>
      <dgm:t>
        <a:bodyPr/>
        <a:lstStyle/>
        <a:p>
          <a:endParaRPr lang="en-US"/>
        </a:p>
      </dgm:t>
    </dgm:pt>
    <dgm:pt modelId="{F63DED9F-463C-4E4C-A264-66950C857D67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it-IT" dirty="0">
              <a:latin typeface="Aptos"/>
            </a:rPr>
            <a:t>Importo per progetto:          </a:t>
          </a:r>
          <a:r>
            <a:rPr lang="it-IT" b="1" dirty="0">
              <a:latin typeface="Aptos"/>
            </a:rPr>
            <a:t>min. 10.000 € - max. 20.000 €</a:t>
          </a:r>
          <a:endParaRPr lang="en-US" b="1" dirty="0">
            <a:latin typeface="Aptos"/>
          </a:endParaRPr>
        </a:p>
      </dgm:t>
    </dgm:pt>
    <dgm:pt modelId="{38DDD568-089C-498E-813C-075809D62E57}" type="parTrans" cxnId="{A9DD7B87-FA42-4DEC-86A5-7680A5C9261E}">
      <dgm:prSet/>
      <dgm:spPr/>
      <dgm:t>
        <a:bodyPr/>
        <a:lstStyle/>
        <a:p>
          <a:endParaRPr lang="en-US"/>
        </a:p>
      </dgm:t>
    </dgm:pt>
    <dgm:pt modelId="{1911BDA6-F00B-43EB-88A0-E63677F1203B}" type="sibTrans" cxnId="{A9DD7B87-FA42-4DEC-86A5-7680A5C9261E}">
      <dgm:prSet/>
      <dgm:spPr/>
      <dgm:t>
        <a:bodyPr/>
        <a:lstStyle/>
        <a:p>
          <a:endParaRPr lang="en-US"/>
        </a:p>
      </dgm:t>
    </dgm:pt>
    <dgm:pt modelId="{EC1C4928-E9AE-4571-B529-4ABCAA5140D3}" type="pres">
      <dgm:prSet presAssocID="{D45074AB-7A6C-41D7-B5B3-DE55CC96CCA3}" presName="outerComposite" presStyleCnt="0">
        <dgm:presLayoutVars>
          <dgm:chMax val="5"/>
          <dgm:dir/>
          <dgm:resizeHandles val="exact"/>
        </dgm:presLayoutVars>
      </dgm:prSet>
      <dgm:spPr/>
    </dgm:pt>
    <dgm:pt modelId="{EA01A4FB-6CAB-4A3D-8363-D08193BC979C}" type="pres">
      <dgm:prSet presAssocID="{D45074AB-7A6C-41D7-B5B3-DE55CC96CCA3}" presName="dummyMaxCanvas" presStyleCnt="0">
        <dgm:presLayoutVars/>
      </dgm:prSet>
      <dgm:spPr/>
    </dgm:pt>
    <dgm:pt modelId="{80171E1F-432E-4619-92A3-3BC2CB90B01F}" type="pres">
      <dgm:prSet presAssocID="{D45074AB-7A6C-41D7-B5B3-DE55CC96CCA3}" presName="FourNodes_1" presStyleLbl="node1" presStyleIdx="0" presStyleCnt="4">
        <dgm:presLayoutVars>
          <dgm:bulletEnabled val="1"/>
        </dgm:presLayoutVars>
      </dgm:prSet>
      <dgm:spPr/>
    </dgm:pt>
    <dgm:pt modelId="{1D1F6658-827D-407C-9A75-5C2AB3E40558}" type="pres">
      <dgm:prSet presAssocID="{D45074AB-7A6C-41D7-B5B3-DE55CC96CCA3}" presName="FourNodes_2" presStyleLbl="node1" presStyleIdx="1" presStyleCnt="4">
        <dgm:presLayoutVars>
          <dgm:bulletEnabled val="1"/>
        </dgm:presLayoutVars>
      </dgm:prSet>
      <dgm:spPr/>
    </dgm:pt>
    <dgm:pt modelId="{C0169F2E-1E83-400B-BE6C-CF941899A963}" type="pres">
      <dgm:prSet presAssocID="{D45074AB-7A6C-41D7-B5B3-DE55CC96CCA3}" presName="FourNodes_3" presStyleLbl="node1" presStyleIdx="2" presStyleCnt="4">
        <dgm:presLayoutVars>
          <dgm:bulletEnabled val="1"/>
        </dgm:presLayoutVars>
      </dgm:prSet>
      <dgm:spPr/>
    </dgm:pt>
    <dgm:pt modelId="{9C99C3CC-FCB6-4E72-A680-F63ACE2B35F3}" type="pres">
      <dgm:prSet presAssocID="{D45074AB-7A6C-41D7-B5B3-DE55CC96CCA3}" presName="FourNodes_4" presStyleLbl="node1" presStyleIdx="3" presStyleCnt="4">
        <dgm:presLayoutVars>
          <dgm:bulletEnabled val="1"/>
        </dgm:presLayoutVars>
      </dgm:prSet>
      <dgm:spPr/>
    </dgm:pt>
    <dgm:pt modelId="{0213E1CC-4561-40CB-80E9-F46CF4F7D5CA}" type="pres">
      <dgm:prSet presAssocID="{D45074AB-7A6C-41D7-B5B3-DE55CC96CCA3}" presName="FourConn_1-2" presStyleLbl="fgAccFollowNode1" presStyleIdx="0" presStyleCnt="3">
        <dgm:presLayoutVars>
          <dgm:bulletEnabled val="1"/>
        </dgm:presLayoutVars>
      </dgm:prSet>
      <dgm:spPr/>
    </dgm:pt>
    <dgm:pt modelId="{F4ADEB52-40A0-4630-AC9C-E02F39921A64}" type="pres">
      <dgm:prSet presAssocID="{D45074AB-7A6C-41D7-B5B3-DE55CC96CCA3}" presName="FourConn_2-3" presStyleLbl="fgAccFollowNode1" presStyleIdx="1" presStyleCnt="3">
        <dgm:presLayoutVars>
          <dgm:bulletEnabled val="1"/>
        </dgm:presLayoutVars>
      </dgm:prSet>
      <dgm:spPr/>
    </dgm:pt>
    <dgm:pt modelId="{3B131654-A582-4C0B-82B3-29C52B83F652}" type="pres">
      <dgm:prSet presAssocID="{D45074AB-7A6C-41D7-B5B3-DE55CC96CCA3}" presName="FourConn_3-4" presStyleLbl="fgAccFollowNode1" presStyleIdx="2" presStyleCnt="3">
        <dgm:presLayoutVars>
          <dgm:bulletEnabled val="1"/>
        </dgm:presLayoutVars>
      </dgm:prSet>
      <dgm:spPr/>
    </dgm:pt>
    <dgm:pt modelId="{D854015E-7B94-468E-8685-DF72ECB3E3E1}" type="pres">
      <dgm:prSet presAssocID="{D45074AB-7A6C-41D7-B5B3-DE55CC96CCA3}" presName="FourNodes_1_text" presStyleLbl="node1" presStyleIdx="3" presStyleCnt="4">
        <dgm:presLayoutVars>
          <dgm:bulletEnabled val="1"/>
        </dgm:presLayoutVars>
      </dgm:prSet>
      <dgm:spPr/>
    </dgm:pt>
    <dgm:pt modelId="{7F815CEA-84B6-45FD-BFB9-4EF5A5191ECE}" type="pres">
      <dgm:prSet presAssocID="{D45074AB-7A6C-41D7-B5B3-DE55CC96CCA3}" presName="FourNodes_2_text" presStyleLbl="node1" presStyleIdx="3" presStyleCnt="4">
        <dgm:presLayoutVars>
          <dgm:bulletEnabled val="1"/>
        </dgm:presLayoutVars>
      </dgm:prSet>
      <dgm:spPr/>
    </dgm:pt>
    <dgm:pt modelId="{514B21A9-0BC5-44FB-A217-CB981558E4FE}" type="pres">
      <dgm:prSet presAssocID="{D45074AB-7A6C-41D7-B5B3-DE55CC96CCA3}" presName="FourNodes_3_text" presStyleLbl="node1" presStyleIdx="3" presStyleCnt="4">
        <dgm:presLayoutVars>
          <dgm:bulletEnabled val="1"/>
        </dgm:presLayoutVars>
      </dgm:prSet>
      <dgm:spPr/>
    </dgm:pt>
    <dgm:pt modelId="{1226453C-F42C-4D32-81A0-D3E9E7FE74C1}" type="pres">
      <dgm:prSet presAssocID="{D45074AB-7A6C-41D7-B5B3-DE55CC96CCA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0D91B10-A38C-4316-AB01-92CF8C501950}" type="presOf" srcId="{F63DED9F-463C-4E4C-A264-66950C857D67}" destId="{9C99C3CC-FCB6-4E72-A680-F63ACE2B35F3}" srcOrd="0" destOrd="0" presId="urn:microsoft.com/office/officeart/2005/8/layout/vProcess5"/>
    <dgm:cxn modelId="{26509511-CD56-468C-B9C0-91BB055D64AC}" type="presOf" srcId="{CAA9C920-BBF6-47CD-AA46-40BCCC14D745}" destId="{7F815CEA-84B6-45FD-BFB9-4EF5A5191ECE}" srcOrd="1" destOrd="0" presId="urn:microsoft.com/office/officeart/2005/8/layout/vProcess5"/>
    <dgm:cxn modelId="{149E782B-D1A5-4BEB-B168-267A10E76D34}" type="presOf" srcId="{950E76D8-A72A-4B9E-9E89-33B41008B9DD}" destId="{3B131654-A582-4C0B-82B3-29C52B83F652}" srcOrd="0" destOrd="0" presId="urn:microsoft.com/office/officeart/2005/8/layout/vProcess5"/>
    <dgm:cxn modelId="{C87B7071-B7DD-4131-AB7D-617CC07351E4}" type="presOf" srcId="{D45074AB-7A6C-41D7-B5B3-DE55CC96CCA3}" destId="{EC1C4928-E9AE-4571-B529-4ABCAA5140D3}" srcOrd="0" destOrd="0" presId="urn:microsoft.com/office/officeart/2005/8/layout/vProcess5"/>
    <dgm:cxn modelId="{7DBA8377-69B9-4BA3-A7FF-043B67DE6A40}" type="presOf" srcId="{D55A4FBC-3992-431A-B36E-C401998F203A}" destId="{514B21A9-0BC5-44FB-A217-CB981558E4FE}" srcOrd="1" destOrd="0" presId="urn:microsoft.com/office/officeart/2005/8/layout/vProcess5"/>
    <dgm:cxn modelId="{92871B78-1EE1-48A9-96CC-8E39EC247696}" srcId="{D45074AB-7A6C-41D7-B5B3-DE55CC96CCA3}" destId="{CAA9C920-BBF6-47CD-AA46-40BCCC14D745}" srcOrd="1" destOrd="0" parTransId="{8FEC8015-5C3D-46D2-AB73-458C285A8259}" sibTransId="{6AA73822-27F9-48CB-BF14-43FAE9EDEB7D}"/>
    <dgm:cxn modelId="{1DD55059-35BE-48C8-AB92-8BA533CB8DD4}" type="presOf" srcId="{651DE8EC-44A9-4D53-9F9F-5F876F4DD51C}" destId="{0213E1CC-4561-40CB-80E9-F46CF4F7D5CA}" srcOrd="0" destOrd="0" presId="urn:microsoft.com/office/officeart/2005/8/layout/vProcess5"/>
    <dgm:cxn modelId="{A9DD7B87-FA42-4DEC-86A5-7680A5C9261E}" srcId="{D45074AB-7A6C-41D7-B5B3-DE55CC96CCA3}" destId="{F63DED9F-463C-4E4C-A264-66950C857D67}" srcOrd="3" destOrd="0" parTransId="{38DDD568-089C-498E-813C-075809D62E57}" sibTransId="{1911BDA6-F00B-43EB-88A0-E63677F1203B}"/>
    <dgm:cxn modelId="{57FA9E9A-4004-4656-B0E4-6157B876CACB}" srcId="{D45074AB-7A6C-41D7-B5B3-DE55CC96CCA3}" destId="{D55A4FBC-3992-431A-B36E-C401998F203A}" srcOrd="2" destOrd="0" parTransId="{E28A7B00-DB69-4FB4-B138-16070A764E92}" sibTransId="{950E76D8-A72A-4B9E-9E89-33B41008B9DD}"/>
    <dgm:cxn modelId="{47EE6FA9-92C6-4B8C-9BDB-C80AB9018BAA}" type="presOf" srcId="{F63DED9F-463C-4E4C-A264-66950C857D67}" destId="{1226453C-F42C-4D32-81A0-D3E9E7FE74C1}" srcOrd="1" destOrd="0" presId="urn:microsoft.com/office/officeart/2005/8/layout/vProcess5"/>
    <dgm:cxn modelId="{546ECEA9-6467-4913-A935-77F4418E1F58}" type="presOf" srcId="{6AA73822-27F9-48CB-BF14-43FAE9EDEB7D}" destId="{F4ADEB52-40A0-4630-AC9C-E02F39921A64}" srcOrd="0" destOrd="0" presId="urn:microsoft.com/office/officeart/2005/8/layout/vProcess5"/>
    <dgm:cxn modelId="{599B98AB-8034-4EB0-801A-2F6FB0B62784}" type="presOf" srcId="{D55A4FBC-3992-431A-B36E-C401998F203A}" destId="{C0169F2E-1E83-400B-BE6C-CF941899A963}" srcOrd="0" destOrd="0" presId="urn:microsoft.com/office/officeart/2005/8/layout/vProcess5"/>
    <dgm:cxn modelId="{5CE206C7-A3B4-46CA-BFA5-080F9B998943}" type="presOf" srcId="{CAA9C920-BBF6-47CD-AA46-40BCCC14D745}" destId="{1D1F6658-827D-407C-9A75-5C2AB3E40558}" srcOrd="0" destOrd="0" presId="urn:microsoft.com/office/officeart/2005/8/layout/vProcess5"/>
    <dgm:cxn modelId="{866C84C8-4210-467B-8638-F90CEB7B2680}" srcId="{D45074AB-7A6C-41D7-B5B3-DE55CC96CCA3}" destId="{BE638DE6-ADAB-4F7D-8CBD-EA0562436649}" srcOrd="0" destOrd="0" parTransId="{5363930D-2E52-4968-A8E8-5D920F5B31F3}" sibTransId="{651DE8EC-44A9-4D53-9F9F-5F876F4DD51C}"/>
    <dgm:cxn modelId="{8DEC65F0-F39F-42F7-87A6-AA0C8DA2A2AB}" type="presOf" srcId="{BE638DE6-ADAB-4F7D-8CBD-EA0562436649}" destId="{D854015E-7B94-468E-8685-DF72ECB3E3E1}" srcOrd="1" destOrd="0" presId="urn:microsoft.com/office/officeart/2005/8/layout/vProcess5"/>
    <dgm:cxn modelId="{D9CEC8FF-7121-44D6-9D8C-CA0AD7B82ED9}" type="presOf" srcId="{BE638DE6-ADAB-4F7D-8CBD-EA0562436649}" destId="{80171E1F-432E-4619-92A3-3BC2CB90B01F}" srcOrd="0" destOrd="0" presId="urn:microsoft.com/office/officeart/2005/8/layout/vProcess5"/>
    <dgm:cxn modelId="{8261760B-CE6A-4EC2-90E3-DDCA4EF1DD42}" type="presParOf" srcId="{EC1C4928-E9AE-4571-B529-4ABCAA5140D3}" destId="{EA01A4FB-6CAB-4A3D-8363-D08193BC979C}" srcOrd="0" destOrd="0" presId="urn:microsoft.com/office/officeart/2005/8/layout/vProcess5"/>
    <dgm:cxn modelId="{CEAB9B7E-AFFB-4D58-9556-A2312D51DAE2}" type="presParOf" srcId="{EC1C4928-E9AE-4571-B529-4ABCAA5140D3}" destId="{80171E1F-432E-4619-92A3-3BC2CB90B01F}" srcOrd="1" destOrd="0" presId="urn:microsoft.com/office/officeart/2005/8/layout/vProcess5"/>
    <dgm:cxn modelId="{8517C975-3FD4-4F06-86D6-E6924E06972C}" type="presParOf" srcId="{EC1C4928-E9AE-4571-B529-4ABCAA5140D3}" destId="{1D1F6658-827D-407C-9A75-5C2AB3E40558}" srcOrd="2" destOrd="0" presId="urn:microsoft.com/office/officeart/2005/8/layout/vProcess5"/>
    <dgm:cxn modelId="{F6DE1530-D533-440D-ADD8-1FC8B12BA8FA}" type="presParOf" srcId="{EC1C4928-E9AE-4571-B529-4ABCAA5140D3}" destId="{C0169F2E-1E83-400B-BE6C-CF941899A963}" srcOrd="3" destOrd="0" presId="urn:microsoft.com/office/officeart/2005/8/layout/vProcess5"/>
    <dgm:cxn modelId="{AD2EFA3B-457E-4C3E-9B2B-721D35D3C33E}" type="presParOf" srcId="{EC1C4928-E9AE-4571-B529-4ABCAA5140D3}" destId="{9C99C3CC-FCB6-4E72-A680-F63ACE2B35F3}" srcOrd="4" destOrd="0" presId="urn:microsoft.com/office/officeart/2005/8/layout/vProcess5"/>
    <dgm:cxn modelId="{63DEA21C-DC66-466E-920D-6B7DB15C7F45}" type="presParOf" srcId="{EC1C4928-E9AE-4571-B529-4ABCAA5140D3}" destId="{0213E1CC-4561-40CB-80E9-F46CF4F7D5CA}" srcOrd="5" destOrd="0" presId="urn:microsoft.com/office/officeart/2005/8/layout/vProcess5"/>
    <dgm:cxn modelId="{71EAF51C-1D43-4A8C-BB4E-147929E26DFA}" type="presParOf" srcId="{EC1C4928-E9AE-4571-B529-4ABCAA5140D3}" destId="{F4ADEB52-40A0-4630-AC9C-E02F39921A64}" srcOrd="6" destOrd="0" presId="urn:microsoft.com/office/officeart/2005/8/layout/vProcess5"/>
    <dgm:cxn modelId="{C8ABA2F7-FDA1-4CEC-B322-2F371F9252E2}" type="presParOf" srcId="{EC1C4928-E9AE-4571-B529-4ABCAA5140D3}" destId="{3B131654-A582-4C0B-82B3-29C52B83F652}" srcOrd="7" destOrd="0" presId="urn:microsoft.com/office/officeart/2005/8/layout/vProcess5"/>
    <dgm:cxn modelId="{13CFFFE3-D9D4-4288-931F-DCAAA11D8A27}" type="presParOf" srcId="{EC1C4928-E9AE-4571-B529-4ABCAA5140D3}" destId="{D854015E-7B94-468E-8685-DF72ECB3E3E1}" srcOrd="8" destOrd="0" presId="urn:microsoft.com/office/officeart/2005/8/layout/vProcess5"/>
    <dgm:cxn modelId="{A755DB28-6B63-4E7A-84F9-E2721E034F9A}" type="presParOf" srcId="{EC1C4928-E9AE-4571-B529-4ABCAA5140D3}" destId="{7F815CEA-84B6-45FD-BFB9-4EF5A5191ECE}" srcOrd="9" destOrd="0" presId="urn:microsoft.com/office/officeart/2005/8/layout/vProcess5"/>
    <dgm:cxn modelId="{EBA9C493-6D09-472D-9271-E877B2295D35}" type="presParOf" srcId="{EC1C4928-E9AE-4571-B529-4ABCAA5140D3}" destId="{514B21A9-0BC5-44FB-A217-CB981558E4FE}" srcOrd="10" destOrd="0" presId="urn:microsoft.com/office/officeart/2005/8/layout/vProcess5"/>
    <dgm:cxn modelId="{3BBD69D1-BAF7-4104-9FF7-D3ADD0AFA333}" type="presParOf" srcId="{EC1C4928-E9AE-4571-B529-4ABCAA5140D3}" destId="{1226453C-F42C-4D32-81A0-D3E9E7FE74C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6C9A77-F6D0-4669-BE46-076E7A1927FB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2B12C75-3098-41EE-9678-7BECA92CFC31}">
      <dgm:prSet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it-IT" sz="2000" b="1" dirty="0">
              <a:latin typeface="Aptos"/>
              <a:ea typeface="Calibri Light"/>
              <a:cs typeface="Calibri Light"/>
            </a:rPr>
            <a:t>Ricercatori/Ricercatrici assunti/e su bandi PNRR </a:t>
          </a:r>
          <a:r>
            <a:rPr lang="it-IT" sz="2000" i="0" u="none" dirty="0">
              <a:latin typeface="Aptos"/>
              <a:ea typeface="Calibri Light"/>
              <a:cs typeface="Calibri Light"/>
            </a:rPr>
            <a:t>   </a:t>
          </a:r>
          <a:r>
            <a:rPr lang="it-IT" sz="2000" i="0" u="none" dirty="0">
              <a:latin typeface="Aptos"/>
              <a:ea typeface="+mn-ea"/>
              <a:cs typeface="+mn-cs"/>
            </a:rPr>
            <a:t>                           </a:t>
          </a:r>
          <a:r>
            <a:rPr lang="it-IT" sz="2000" b="0" i="0" u="none" dirty="0">
              <a:latin typeface="Aptos"/>
              <a:ea typeface="+mn-ea"/>
              <a:cs typeface="+mn-cs"/>
            </a:rPr>
            <a:t>                   </a:t>
          </a:r>
          <a:r>
            <a:rPr lang="it-IT" sz="2000" b="0" i="1" u="none" dirty="0">
              <a:latin typeface="Aptos"/>
              <a:ea typeface="Calibri Light"/>
              <a:cs typeface="Calibri Light"/>
            </a:rPr>
            <a:t>(in quanto già impegnati/e nei relativi progetti).</a:t>
          </a:r>
          <a:endParaRPr lang="en-US" sz="2000" b="0" i="1" u="none" dirty="0">
            <a:latin typeface="Aptos"/>
            <a:ea typeface="Calibri Light"/>
            <a:cs typeface="Calibri Light"/>
          </a:endParaRPr>
        </a:p>
      </dgm:t>
    </dgm:pt>
    <dgm:pt modelId="{FD82AE76-1B48-466F-BC22-5E970F504734}" type="parTrans" cxnId="{CAC9108A-1652-4884-B81C-5439819B6706}">
      <dgm:prSet/>
      <dgm:spPr/>
      <dgm:t>
        <a:bodyPr/>
        <a:lstStyle/>
        <a:p>
          <a:endParaRPr lang="en-US"/>
        </a:p>
      </dgm:t>
    </dgm:pt>
    <dgm:pt modelId="{5F75C485-8287-4665-BA10-60024AAF73E4}" type="sibTrans" cxnId="{CAC9108A-1652-4884-B81C-5439819B6706}">
      <dgm:prSet/>
      <dgm:spPr/>
      <dgm:t>
        <a:bodyPr/>
        <a:lstStyle/>
        <a:p>
          <a:endParaRPr lang="en-US"/>
        </a:p>
      </dgm:t>
    </dgm:pt>
    <dgm:pt modelId="{00E050C5-2CE9-44FD-85AB-D10747A4D7F9}">
      <dgm:prSet custT="1"/>
      <dgm:spPr/>
      <dgm:t>
        <a:bodyPr/>
        <a:lstStyle/>
        <a:p>
          <a:pPr algn="ctr" rtl="0">
            <a:lnSpc>
              <a:spcPct val="90000"/>
            </a:lnSpc>
          </a:pPr>
          <a:r>
            <a:rPr lang="it-IT" sz="2000" b="1">
              <a:latin typeface="Aptos"/>
              <a:ea typeface="Calibri Light"/>
              <a:cs typeface="Calibri Light"/>
            </a:rPr>
            <a:t>Personale che va in quiescenza entro la durata del progetto</a:t>
          </a:r>
          <a:endParaRPr lang="en-US" sz="2000" b="1">
            <a:latin typeface="Aptos"/>
            <a:ea typeface="Calibri Light"/>
            <a:cs typeface="Calibri Light"/>
          </a:endParaRPr>
        </a:p>
      </dgm:t>
    </dgm:pt>
    <dgm:pt modelId="{79CD6105-3982-4EFF-AA0A-396DBB487157}" type="parTrans" cxnId="{9A73849B-4F4F-41B6-827B-246FEF5A017E}">
      <dgm:prSet/>
      <dgm:spPr/>
      <dgm:t>
        <a:bodyPr/>
        <a:lstStyle/>
        <a:p>
          <a:endParaRPr lang="en-US"/>
        </a:p>
      </dgm:t>
    </dgm:pt>
    <dgm:pt modelId="{14E3E761-EA2B-41A4-B6DE-45562E0EEC42}" type="sibTrans" cxnId="{9A73849B-4F4F-41B6-827B-246FEF5A017E}">
      <dgm:prSet/>
      <dgm:spPr/>
      <dgm:t>
        <a:bodyPr/>
        <a:lstStyle/>
        <a:p>
          <a:endParaRPr lang="en-US"/>
        </a:p>
      </dgm:t>
    </dgm:pt>
    <dgm:pt modelId="{5857C154-D213-4615-B4C2-EFE419B6765F}" type="pres">
      <dgm:prSet presAssocID="{CE6C9A77-F6D0-4669-BE46-076E7A1927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F34B1F6-A940-415E-AFBF-B596A3515DF8}" type="pres">
      <dgm:prSet presAssocID="{12B12C75-3098-41EE-9678-7BECA92CFC31}" presName="hierRoot1" presStyleCnt="0"/>
      <dgm:spPr/>
    </dgm:pt>
    <dgm:pt modelId="{C7B54A4F-77E6-4E7C-BBAE-F4C724771C1A}" type="pres">
      <dgm:prSet presAssocID="{12B12C75-3098-41EE-9678-7BECA92CFC31}" presName="composite" presStyleCnt="0"/>
      <dgm:spPr/>
    </dgm:pt>
    <dgm:pt modelId="{5131941A-0D3B-4EDC-AA89-4F02C538BD44}" type="pres">
      <dgm:prSet presAssocID="{12B12C75-3098-41EE-9678-7BECA92CFC31}" presName="background" presStyleLbl="node0" presStyleIdx="0" presStyleCnt="2"/>
      <dgm:spPr/>
    </dgm:pt>
    <dgm:pt modelId="{196F068E-5471-4E29-9CBE-FF3D0A8F156B}" type="pres">
      <dgm:prSet presAssocID="{12B12C75-3098-41EE-9678-7BECA92CFC31}" presName="text" presStyleLbl="fgAcc0" presStyleIdx="0" presStyleCnt="2">
        <dgm:presLayoutVars>
          <dgm:chPref val="3"/>
        </dgm:presLayoutVars>
      </dgm:prSet>
      <dgm:spPr/>
    </dgm:pt>
    <dgm:pt modelId="{3FB462A5-CA0E-4028-A7D0-6F94CDE20668}" type="pres">
      <dgm:prSet presAssocID="{12B12C75-3098-41EE-9678-7BECA92CFC31}" presName="hierChild2" presStyleCnt="0"/>
      <dgm:spPr/>
    </dgm:pt>
    <dgm:pt modelId="{CDF86E94-8C29-4BB1-81FC-CCD336D68EF2}" type="pres">
      <dgm:prSet presAssocID="{00E050C5-2CE9-44FD-85AB-D10747A4D7F9}" presName="hierRoot1" presStyleCnt="0"/>
      <dgm:spPr/>
    </dgm:pt>
    <dgm:pt modelId="{0CE7E1D8-0C5F-4181-A556-25A403C429CF}" type="pres">
      <dgm:prSet presAssocID="{00E050C5-2CE9-44FD-85AB-D10747A4D7F9}" presName="composite" presStyleCnt="0"/>
      <dgm:spPr/>
    </dgm:pt>
    <dgm:pt modelId="{6B3B5DE5-BFAA-45A0-828A-37110FF25E22}" type="pres">
      <dgm:prSet presAssocID="{00E050C5-2CE9-44FD-85AB-D10747A4D7F9}" presName="background" presStyleLbl="node0" presStyleIdx="1" presStyleCnt="2"/>
      <dgm:spPr/>
    </dgm:pt>
    <dgm:pt modelId="{614A8A77-8B16-430B-AE45-AACE7795864E}" type="pres">
      <dgm:prSet presAssocID="{00E050C5-2CE9-44FD-85AB-D10747A4D7F9}" presName="text" presStyleLbl="fgAcc0" presStyleIdx="1" presStyleCnt="2">
        <dgm:presLayoutVars>
          <dgm:chPref val="3"/>
        </dgm:presLayoutVars>
      </dgm:prSet>
      <dgm:spPr/>
    </dgm:pt>
    <dgm:pt modelId="{60879505-2727-497B-96D3-B006FE46F1C1}" type="pres">
      <dgm:prSet presAssocID="{00E050C5-2CE9-44FD-85AB-D10747A4D7F9}" presName="hierChild2" presStyleCnt="0"/>
      <dgm:spPr/>
    </dgm:pt>
  </dgm:ptLst>
  <dgm:cxnLst>
    <dgm:cxn modelId="{4869AB0A-B64B-4E8E-B2F7-1FC10D422893}" type="presOf" srcId="{CE6C9A77-F6D0-4669-BE46-076E7A1927FB}" destId="{5857C154-D213-4615-B4C2-EFE419B6765F}" srcOrd="0" destOrd="0" presId="urn:microsoft.com/office/officeart/2005/8/layout/hierarchy1"/>
    <dgm:cxn modelId="{CAC9108A-1652-4884-B81C-5439819B6706}" srcId="{CE6C9A77-F6D0-4669-BE46-076E7A1927FB}" destId="{12B12C75-3098-41EE-9678-7BECA92CFC31}" srcOrd="0" destOrd="0" parTransId="{FD82AE76-1B48-466F-BC22-5E970F504734}" sibTransId="{5F75C485-8287-4665-BA10-60024AAF73E4}"/>
    <dgm:cxn modelId="{767B768E-61E5-46F9-AB72-6F22310B6560}" type="presOf" srcId="{12B12C75-3098-41EE-9678-7BECA92CFC31}" destId="{196F068E-5471-4E29-9CBE-FF3D0A8F156B}" srcOrd="0" destOrd="0" presId="urn:microsoft.com/office/officeart/2005/8/layout/hierarchy1"/>
    <dgm:cxn modelId="{9A73849B-4F4F-41B6-827B-246FEF5A017E}" srcId="{CE6C9A77-F6D0-4669-BE46-076E7A1927FB}" destId="{00E050C5-2CE9-44FD-85AB-D10747A4D7F9}" srcOrd="1" destOrd="0" parTransId="{79CD6105-3982-4EFF-AA0A-396DBB487157}" sibTransId="{14E3E761-EA2B-41A4-B6DE-45562E0EEC42}"/>
    <dgm:cxn modelId="{F73B5CE0-CD1F-420D-9F65-7DED58DE0185}" type="presOf" srcId="{00E050C5-2CE9-44FD-85AB-D10747A4D7F9}" destId="{614A8A77-8B16-430B-AE45-AACE7795864E}" srcOrd="0" destOrd="0" presId="urn:microsoft.com/office/officeart/2005/8/layout/hierarchy1"/>
    <dgm:cxn modelId="{6E518FB9-DB0C-462C-9375-6FA9353C0E3B}" type="presParOf" srcId="{5857C154-D213-4615-B4C2-EFE419B6765F}" destId="{7F34B1F6-A940-415E-AFBF-B596A3515DF8}" srcOrd="0" destOrd="0" presId="urn:microsoft.com/office/officeart/2005/8/layout/hierarchy1"/>
    <dgm:cxn modelId="{A05B791F-B499-49A0-BF4E-C44BFDD1A17E}" type="presParOf" srcId="{7F34B1F6-A940-415E-AFBF-B596A3515DF8}" destId="{C7B54A4F-77E6-4E7C-BBAE-F4C724771C1A}" srcOrd="0" destOrd="0" presId="urn:microsoft.com/office/officeart/2005/8/layout/hierarchy1"/>
    <dgm:cxn modelId="{BDB9126A-CE1D-46E4-817F-96F0AB8616BD}" type="presParOf" srcId="{C7B54A4F-77E6-4E7C-BBAE-F4C724771C1A}" destId="{5131941A-0D3B-4EDC-AA89-4F02C538BD44}" srcOrd="0" destOrd="0" presId="urn:microsoft.com/office/officeart/2005/8/layout/hierarchy1"/>
    <dgm:cxn modelId="{A9DB5D93-A50C-4EA8-89A2-3DF00390EDBC}" type="presParOf" srcId="{C7B54A4F-77E6-4E7C-BBAE-F4C724771C1A}" destId="{196F068E-5471-4E29-9CBE-FF3D0A8F156B}" srcOrd="1" destOrd="0" presId="urn:microsoft.com/office/officeart/2005/8/layout/hierarchy1"/>
    <dgm:cxn modelId="{C4F3E6B0-1D19-432E-9FBF-3650A5EA6361}" type="presParOf" srcId="{7F34B1F6-A940-415E-AFBF-B596A3515DF8}" destId="{3FB462A5-CA0E-4028-A7D0-6F94CDE20668}" srcOrd="1" destOrd="0" presId="urn:microsoft.com/office/officeart/2005/8/layout/hierarchy1"/>
    <dgm:cxn modelId="{1187E1B8-C7C5-488B-A3BF-AEF3EBD0E39F}" type="presParOf" srcId="{5857C154-D213-4615-B4C2-EFE419B6765F}" destId="{CDF86E94-8C29-4BB1-81FC-CCD336D68EF2}" srcOrd="1" destOrd="0" presId="urn:microsoft.com/office/officeart/2005/8/layout/hierarchy1"/>
    <dgm:cxn modelId="{3C1B5C33-9959-483D-8841-76697D71F560}" type="presParOf" srcId="{CDF86E94-8C29-4BB1-81FC-CCD336D68EF2}" destId="{0CE7E1D8-0C5F-4181-A556-25A403C429CF}" srcOrd="0" destOrd="0" presId="urn:microsoft.com/office/officeart/2005/8/layout/hierarchy1"/>
    <dgm:cxn modelId="{785566E9-48CF-4B3F-8E2E-6F7345540790}" type="presParOf" srcId="{0CE7E1D8-0C5F-4181-A556-25A403C429CF}" destId="{6B3B5DE5-BFAA-45A0-828A-37110FF25E22}" srcOrd="0" destOrd="0" presId="urn:microsoft.com/office/officeart/2005/8/layout/hierarchy1"/>
    <dgm:cxn modelId="{613A9804-5CF8-431F-A48F-39C852845BB0}" type="presParOf" srcId="{0CE7E1D8-0C5F-4181-A556-25A403C429CF}" destId="{614A8A77-8B16-430B-AE45-AACE7795864E}" srcOrd="1" destOrd="0" presId="urn:microsoft.com/office/officeart/2005/8/layout/hierarchy1"/>
    <dgm:cxn modelId="{BD5BF3C0-48D9-4741-A217-8857F8155FF1}" type="presParOf" srcId="{CDF86E94-8C29-4BB1-81FC-CCD336D68EF2}" destId="{60879505-2727-497B-96D3-B006FE46F1C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979C0D-75C5-465B-B68E-8751335C745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C3EF95B-08A5-42C9-89F2-C0C8B0D56E93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Originalità, innovatività e coerenza della proposta; adeguatezza dei metodi </a:t>
          </a:r>
          <a:endParaRPr lang="en-US">
            <a:latin typeface="Aptos"/>
          </a:endParaRPr>
        </a:p>
      </dgm:t>
    </dgm:pt>
    <dgm:pt modelId="{93C9507A-5F61-45C0-8F33-312CB6DEF700}" type="parTrans" cxnId="{67F4ACFC-B136-431A-873E-1714737084AA}">
      <dgm:prSet/>
      <dgm:spPr/>
      <dgm:t>
        <a:bodyPr/>
        <a:lstStyle/>
        <a:p>
          <a:endParaRPr lang="en-US"/>
        </a:p>
      </dgm:t>
    </dgm:pt>
    <dgm:pt modelId="{C76DE697-E3BC-4CCC-9B9C-6C490FA9BAC9}" type="sibTrans" cxnId="{67F4ACFC-B136-431A-873E-1714737084AA}">
      <dgm:prSet/>
      <dgm:spPr/>
      <dgm:t>
        <a:bodyPr/>
        <a:lstStyle/>
        <a:p>
          <a:endParaRPr lang="en-US"/>
        </a:p>
      </dgm:t>
    </dgm:pt>
    <dgm:pt modelId="{DBE510F9-66D9-41CA-8250-0B6886BC7F0D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Competenza del/la PI; coerenza e adeguatezza del gruppo di ricerca e dei/delle partecipanti </a:t>
          </a:r>
        </a:p>
      </dgm:t>
    </dgm:pt>
    <dgm:pt modelId="{5C64FEA9-5AAD-49C9-9B84-14EB7845E068}" type="parTrans" cxnId="{98FF6200-26A7-4AB3-B776-0C97C0A4122A}">
      <dgm:prSet/>
      <dgm:spPr/>
      <dgm:t>
        <a:bodyPr/>
        <a:lstStyle/>
        <a:p>
          <a:endParaRPr lang="en-US"/>
        </a:p>
      </dgm:t>
    </dgm:pt>
    <dgm:pt modelId="{44698AB5-7426-473A-9AAF-0DEAA6AA0111}" type="sibTrans" cxnId="{98FF6200-26A7-4AB3-B776-0C97C0A4122A}">
      <dgm:prSet/>
      <dgm:spPr/>
      <dgm:t>
        <a:bodyPr/>
        <a:lstStyle/>
        <a:p>
          <a:endParaRPr lang="en-US"/>
        </a:p>
      </dgm:t>
    </dgm:pt>
    <dgm:pt modelId="{3ECAF336-498E-40E4-B7E0-2DCEA300425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Chiarezza delle scelte operative; coerenza nell’uso del budget; definizione di azioni e tempi (mobilità e collaborazioni) </a:t>
          </a:r>
        </a:p>
      </dgm:t>
    </dgm:pt>
    <dgm:pt modelId="{5B632212-B044-4520-986C-AB0D98D67AC3}" type="parTrans" cxnId="{16EDC3B5-8F3B-4D4A-9366-259A6D664E2A}">
      <dgm:prSet/>
      <dgm:spPr/>
      <dgm:t>
        <a:bodyPr/>
        <a:lstStyle/>
        <a:p>
          <a:endParaRPr lang="en-US"/>
        </a:p>
      </dgm:t>
    </dgm:pt>
    <dgm:pt modelId="{1E4ACE4E-1A3B-4087-A121-6B8CF28174F3}" type="sibTrans" cxnId="{16EDC3B5-8F3B-4D4A-9366-259A6D664E2A}">
      <dgm:prSet/>
      <dgm:spPr/>
      <dgm:t>
        <a:bodyPr/>
        <a:lstStyle/>
        <a:p>
          <a:endParaRPr lang="en-US"/>
        </a:p>
      </dgm:t>
    </dgm:pt>
    <dgm:pt modelId="{5BDDFAF4-7B26-4B09-AAFC-919019531BD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Fattibilità del progetto e presenza di indicatori quantitativi e qualitativi di monitoraggio </a:t>
          </a:r>
        </a:p>
      </dgm:t>
    </dgm:pt>
    <dgm:pt modelId="{600859B4-41B5-47AF-AACA-14C513936BB1}" type="parTrans" cxnId="{BA86F465-B1FE-4400-9D56-1E8A936E0445}">
      <dgm:prSet/>
      <dgm:spPr/>
      <dgm:t>
        <a:bodyPr/>
        <a:lstStyle/>
        <a:p>
          <a:endParaRPr lang="en-US"/>
        </a:p>
      </dgm:t>
    </dgm:pt>
    <dgm:pt modelId="{3FACFB61-DFE9-4D52-A1D0-FD791DB389E0}" type="sibTrans" cxnId="{BA86F465-B1FE-4400-9D56-1E8A936E0445}">
      <dgm:prSet/>
      <dgm:spPr/>
      <dgm:t>
        <a:bodyPr/>
        <a:lstStyle/>
        <a:p>
          <a:endParaRPr lang="en-US"/>
        </a:p>
      </dgm:t>
    </dgm:pt>
    <dgm:pt modelId="{2C0C155D-611D-42FF-AAA5-AF8A46AAE7C9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Coinvolgimento di partner internazionali e collegamento con bandi internazionali (premialità)</a:t>
          </a:r>
          <a:r>
            <a:rPr lang="it-IT" dirty="0"/>
            <a:t> </a:t>
          </a:r>
        </a:p>
      </dgm:t>
    </dgm:pt>
    <dgm:pt modelId="{402DDED5-F5EB-4374-8744-D12E7121CE88}" type="parTrans" cxnId="{A2801021-24F1-4D24-89ED-22CFA1579D8F}">
      <dgm:prSet/>
      <dgm:spPr/>
      <dgm:t>
        <a:bodyPr/>
        <a:lstStyle/>
        <a:p>
          <a:endParaRPr lang="en-US"/>
        </a:p>
      </dgm:t>
    </dgm:pt>
    <dgm:pt modelId="{2871F8CE-24A8-44DC-924A-23113F7048C3}" type="sibTrans" cxnId="{A2801021-24F1-4D24-89ED-22CFA1579D8F}">
      <dgm:prSet/>
      <dgm:spPr/>
      <dgm:t>
        <a:bodyPr/>
        <a:lstStyle/>
        <a:p>
          <a:endParaRPr lang="en-US"/>
        </a:p>
      </dgm:t>
    </dgm:pt>
    <dgm:pt modelId="{9EC9F3FF-374B-46E3-A626-C5F205386C49}" type="pres">
      <dgm:prSet presAssocID="{AD979C0D-75C5-465B-B68E-8751335C7455}" presName="root" presStyleCnt="0">
        <dgm:presLayoutVars>
          <dgm:dir/>
          <dgm:resizeHandles val="exact"/>
        </dgm:presLayoutVars>
      </dgm:prSet>
      <dgm:spPr/>
    </dgm:pt>
    <dgm:pt modelId="{BAC9B3FC-3700-4226-A3A8-AEED8D3F4736}" type="pres">
      <dgm:prSet presAssocID="{2C3EF95B-08A5-42C9-89F2-C0C8B0D56E93}" presName="compNode" presStyleCnt="0"/>
      <dgm:spPr/>
    </dgm:pt>
    <dgm:pt modelId="{6BE43D22-AC87-46FA-9E20-3808C6A73D5F}" type="pres">
      <dgm:prSet presAssocID="{2C3EF95B-08A5-42C9-89F2-C0C8B0D56E93}" presName="bgRect" presStyleLbl="bgShp" presStyleIdx="0" presStyleCnt="5"/>
      <dgm:spPr/>
    </dgm:pt>
    <dgm:pt modelId="{ED903188-0B03-4CE4-B7D6-0FED22B42C2F}" type="pres">
      <dgm:prSet presAssocID="{2C3EF95B-08A5-42C9-89F2-C0C8B0D56E93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7314735-B837-4910-ABAC-74947D659A4A}" type="pres">
      <dgm:prSet presAssocID="{2C3EF95B-08A5-42C9-89F2-C0C8B0D56E93}" presName="spaceRect" presStyleCnt="0"/>
      <dgm:spPr/>
    </dgm:pt>
    <dgm:pt modelId="{54EDC38A-13CF-4ADC-B87A-8D757DB0413E}" type="pres">
      <dgm:prSet presAssocID="{2C3EF95B-08A5-42C9-89F2-C0C8B0D56E93}" presName="parTx" presStyleLbl="revTx" presStyleIdx="0" presStyleCnt="5">
        <dgm:presLayoutVars>
          <dgm:chMax val="0"/>
          <dgm:chPref val="0"/>
        </dgm:presLayoutVars>
      </dgm:prSet>
      <dgm:spPr/>
    </dgm:pt>
    <dgm:pt modelId="{9705B235-B75F-41CA-807F-D45F9CE820D3}" type="pres">
      <dgm:prSet presAssocID="{C76DE697-E3BC-4CCC-9B9C-6C490FA9BAC9}" presName="sibTrans" presStyleCnt="0"/>
      <dgm:spPr/>
    </dgm:pt>
    <dgm:pt modelId="{6A17B3BE-AAE8-4DC7-AE34-264C3B257432}" type="pres">
      <dgm:prSet presAssocID="{DBE510F9-66D9-41CA-8250-0B6886BC7F0D}" presName="compNode" presStyleCnt="0"/>
      <dgm:spPr/>
    </dgm:pt>
    <dgm:pt modelId="{9863654D-C77A-4CCC-A981-8DF3A118D2CE}" type="pres">
      <dgm:prSet presAssocID="{DBE510F9-66D9-41CA-8250-0B6886BC7F0D}" presName="bgRect" presStyleLbl="bgShp" presStyleIdx="1" presStyleCnt="5"/>
      <dgm:spPr/>
    </dgm:pt>
    <dgm:pt modelId="{946A530F-9008-42B2-A328-194C0DB7EC68}" type="pres">
      <dgm:prSet presAssocID="{DBE510F9-66D9-41CA-8250-0B6886BC7F0D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ro a segno"/>
        </a:ext>
      </dgm:extLst>
    </dgm:pt>
    <dgm:pt modelId="{19B00AEF-4D0B-400C-816D-54F9FD2F270C}" type="pres">
      <dgm:prSet presAssocID="{DBE510F9-66D9-41CA-8250-0B6886BC7F0D}" presName="spaceRect" presStyleCnt="0"/>
      <dgm:spPr/>
    </dgm:pt>
    <dgm:pt modelId="{4B05FB66-C0E3-4564-BA43-FEB5EE6F6A99}" type="pres">
      <dgm:prSet presAssocID="{DBE510F9-66D9-41CA-8250-0B6886BC7F0D}" presName="parTx" presStyleLbl="revTx" presStyleIdx="1" presStyleCnt="5">
        <dgm:presLayoutVars>
          <dgm:chMax val="0"/>
          <dgm:chPref val="0"/>
        </dgm:presLayoutVars>
      </dgm:prSet>
      <dgm:spPr/>
    </dgm:pt>
    <dgm:pt modelId="{6C5D6410-6525-4705-82A1-493818B00731}" type="pres">
      <dgm:prSet presAssocID="{44698AB5-7426-473A-9AAF-0DEAA6AA0111}" presName="sibTrans" presStyleCnt="0"/>
      <dgm:spPr/>
    </dgm:pt>
    <dgm:pt modelId="{66BBC5B5-DC39-450A-B22F-1E1107C0B2AA}" type="pres">
      <dgm:prSet presAssocID="{3ECAF336-498E-40E4-B7E0-2DCEA3004251}" presName="compNode" presStyleCnt="0"/>
      <dgm:spPr/>
    </dgm:pt>
    <dgm:pt modelId="{3DB3E701-D48F-4E66-A58C-198705EED147}" type="pres">
      <dgm:prSet presAssocID="{3ECAF336-498E-40E4-B7E0-2DCEA3004251}" presName="bgRect" presStyleLbl="bgShp" presStyleIdx="2" presStyleCnt="5"/>
      <dgm:spPr/>
    </dgm:pt>
    <dgm:pt modelId="{8E4BC5BA-AA39-49C2-A359-EF6E39C19328}" type="pres">
      <dgm:prSet presAssocID="{3ECAF336-498E-40E4-B7E0-2DCEA3004251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te"/>
        </a:ext>
      </dgm:extLst>
    </dgm:pt>
    <dgm:pt modelId="{9EABA76C-8C0C-4769-87C7-2D92134EB255}" type="pres">
      <dgm:prSet presAssocID="{3ECAF336-498E-40E4-B7E0-2DCEA3004251}" presName="spaceRect" presStyleCnt="0"/>
      <dgm:spPr/>
    </dgm:pt>
    <dgm:pt modelId="{5386AA1D-2099-404A-A270-A11BE0E2F9E7}" type="pres">
      <dgm:prSet presAssocID="{3ECAF336-498E-40E4-B7E0-2DCEA3004251}" presName="parTx" presStyleLbl="revTx" presStyleIdx="2" presStyleCnt="5">
        <dgm:presLayoutVars>
          <dgm:chMax val="0"/>
          <dgm:chPref val="0"/>
        </dgm:presLayoutVars>
      </dgm:prSet>
      <dgm:spPr/>
    </dgm:pt>
    <dgm:pt modelId="{455B06FD-483F-465D-9A2F-A5EBE54F055C}" type="pres">
      <dgm:prSet presAssocID="{1E4ACE4E-1A3B-4087-A121-6B8CF28174F3}" presName="sibTrans" presStyleCnt="0"/>
      <dgm:spPr/>
    </dgm:pt>
    <dgm:pt modelId="{107C470C-F8A0-439A-A1CD-C53C55F75E2E}" type="pres">
      <dgm:prSet presAssocID="{5BDDFAF4-7B26-4B09-AAFC-919019531BD7}" presName="compNode" presStyleCnt="0"/>
      <dgm:spPr/>
    </dgm:pt>
    <dgm:pt modelId="{33953A2C-BF35-4208-9991-B0B3EE19D5F0}" type="pres">
      <dgm:prSet presAssocID="{5BDDFAF4-7B26-4B09-AAFC-919019531BD7}" presName="bgRect" presStyleLbl="bgShp" presStyleIdx="3" presStyleCnt="5"/>
      <dgm:spPr/>
    </dgm:pt>
    <dgm:pt modelId="{161209A9-90DB-47C5-846F-1C058F5773AE}" type="pres">
      <dgm:prSet presAssocID="{5BDDFAF4-7B26-4B09-AAFC-919019531BD7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6CC8DDFE-686D-4983-A15F-AD7DCB32CCFA}" type="pres">
      <dgm:prSet presAssocID="{5BDDFAF4-7B26-4B09-AAFC-919019531BD7}" presName="spaceRect" presStyleCnt="0"/>
      <dgm:spPr/>
    </dgm:pt>
    <dgm:pt modelId="{D024848A-FE16-4C4A-A29F-532984C9412B}" type="pres">
      <dgm:prSet presAssocID="{5BDDFAF4-7B26-4B09-AAFC-919019531BD7}" presName="parTx" presStyleLbl="revTx" presStyleIdx="3" presStyleCnt="5">
        <dgm:presLayoutVars>
          <dgm:chMax val="0"/>
          <dgm:chPref val="0"/>
        </dgm:presLayoutVars>
      </dgm:prSet>
      <dgm:spPr/>
    </dgm:pt>
    <dgm:pt modelId="{4CEF9BA7-99F3-4CA2-903E-1D55FD9EB260}" type="pres">
      <dgm:prSet presAssocID="{3FACFB61-DFE9-4D52-A1D0-FD791DB389E0}" presName="sibTrans" presStyleCnt="0"/>
      <dgm:spPr/>
    </dgm:pt>
    <dgm:pt modelId="{2924E7B8-AB4E-41CF-8525-EB1C903C8498}" type="pres">
      <dgm:prSet presAssocID="{2C0C155D-611D-42FF-AAA5-AF8A46AAE7C9}" presName="compNode" presStyleCnt="0"/>
      <dgm:spPr/>
    </dgm:pt>
    <dgm:pt modelId="{41179463-650C-43BB-8C72-B9169302A61F}" type="pres">
      <dgm:prSet presAssocID="{2C0C155D-611D-42FF-AAA5-AF8A46AAE7C9}" presName="bgRect" presStyleLbl="bgShp" presStyleIdx="4" presStyleCnt="5"/>
      <dgm:spPr/>
    </dgm:pt>
    <dgm:pt modelId="{C82624C8-2292-4A39-BDC2-48B3A5359F46}" type="pres">
      <dgm:prSet presAssocID="{2C0C155D-611D-42FF-AAA5-AF8A46AAE7C9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usso di lavoro"/>
        </a:ext>
      </dgm:extLst>
    </dgm:pt>
    <dgm:pt modelId="{D63A3AF9-41D3-4684-B8B0-EB2AE352A50E}" type="pres">
      <dgm:prSet presAssocID="{2C0C155D-611D-42FF-AAA5-AF8A46AAE7C9}" presName="spaceRect" presStyleCnt="0"/>
      <dgm:spPr/>
    </dgm:pt>
    <dgm:pt modelId="{30EF8EDE-639B-428B-B25F-B9E93C4DC89D}" type="pres">
      <dgm:prSet presAssocID="{2C0C155D-611D-42FF-AAA5-AF8A46AAE7C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8FF6200-26A7-4AB3-B776-0C97C0A4122A}" srcId="{AD979C0D-75C5-465B-B68E-8751335C7455}" destId="{DBE510F9-66D9-41CA-8250-0B6886BC7F0D}" srcOrd="1" destOrd="0" parTransId="{5C64FEA9-5AAD-49C9-9B84-14EB7845E068}" sibTransId="{44698AB5-7426-473A-9AAF-0DEAA6AA0111}"/>
    <dgm:cxn modelId="{3F409419-69D9-456B-8874-6E91521F99B0}" type="presOf" srcId="{5BDDFAF4-7B26-4B09-AAFC-919019531BD7}" destId="{D024848A-FE16-4C4A-A29F-532984C9412B}" srcOrd="0" destOrd="0" presId="urn:microsoft.com/office/officeart/2018/2/layout/IconVerticalSolidList"/>
    <dgm:cxn modelId="{A2801021-24F1-4D24-89ED-22CFA1579D8F}" srcId="{AD979C0D-75C5-465B-B68E-8751335C7455}" destId="{2C0C155D-611D-42FF-AAA5-AF8A46AAE7C9}" srcOrd="4" destOrd="0" parTransId="{402DDED5-F5EB-4374-8744-D12E7121CE88}" sibTransId="{2871F8CE-24A8-44DC-924A-23113F7048C3}"/>
    <dgm:cxn modelId="{BA86F465-B1FE-4400-9D56-1E8A936E0445}" srcId="{AD979C0D-75C5-465B-B68E-8751335C7455}" destId="{5BDDFAF4-7B26-4B09-AAFC-919019531BD7}" srcOrd="3" destOrd="0" parTransId="{600859B4-41B5-47AF-AACA-14C513936BB1}" sibTransId="{3FACFB61-DFE9-4D52-A1D0-FD791DB389E0}"/>
    <dgm:cxn modelId="{DB1E6A46-6304-4AFD-B9A0-77EB707655AF}" type="presOf" srcId="{3ECAF336-498E-40E4-B7E0-2DCEA3004251}" destId="{5386AA1D-2099-404A-A270-A11BE0E2F9E7}" srcOrd="0" destOrd="0" presId="urn:microsoft.com/office/officeart/2018/2/layout/IconVerticalSolidList"/>
    <dgm:cxn modelId="{BA5E936C-97F5-4CBE-B684-4684E7A51A68}" type="presOf" srcId="{AD979C0D-75C5-465B-B68E-8751335C7455}" destId="{9EC9F3FF-374B-46E3-A626-C5F205386C49}" srcOrd="0" destOrd="0" presId="urn:microsoft.com/office/officeart/2018/2/layout/IconVerticalSolidList"/>
    <dgm:cxn modelId="{4F08DC87-0D37-434C-81D8-42B9A04EC493}" type="presOf" srcId="{2C3EF95B-08A5-42C9-89F2-C0C8B0D56E93}" destId="{54EDC38A-13CF-4ADC-B87A-8D757DB0413E}" srcOrd="0" destOrd="0" presId="urn:microsoft.com/office/officeart/2018/2/layout/IconVerticalSolidList"/>
    <dgm:cxn modelId="{F04F9C9D-0A97-40EE-883B-19F1CFD87EDB}" type="presOf" srcId="{DBE510F9-66D9-41CA-8250-0B6886BC7F0D}" destId="{4B05FB66-C0E3-4564-BA43-FEB5EE6F6A99}" srcOrd="0" destOrd="0" presId="urn:microsoft.com/office/officeart/2018/2/layout/IconVerticalSolidList"/>
    <dgm:cxn modelId="{16EDC3B5-8F3B-4D4A-9366-259A6D664E2A}" srcId="{AD979C0D-75C5-465B-B68E-8751335C7455}" destId="{3ECAF336-498E-40E4-B7E0-2DCEA3004251}" srcOrd="2" destOrd="0" parTransId="{5B632212-B044-4520-986C-AB0D98D67AC3}" sibTransId="{1E4ACE4E-1A3B-4087-A121-6B8CF28174F3}"/>
    <dgm:cxn modelId="{FE8D76F4-4996-42D4-9958-47E6BED8ADE2}" type="presOf" srcId="{2C0C155D-611D-42FF-AAA5-AF8A46AAE7C9}" destId="{30EF8EDE-639B-428B-B25F-B9E93C4DC89D}" srcOrd="0" destOrd="0" presId="urn:microsoft.com/office/officeart/2018/2/layout/IconVerticalSolidList"/>
    <dgm:cxn modelId="{67F4ACFC-B136-431A-873E-1714737084AA}" srcId="{AD979C0D-75C5-465B-B68E-8751335C7455}" destId="{2C3EF95B-08A5-42C9-89F2-C0C8B0D56E93}" srcOrd="0" destOrd="0" parTransId="{93C9507A-5F61-45C0-8F33-312CB6DEF700}" sibTransId="{C76DE697-E3BC-4CCC-9B9C-6C490FA9BAC9}"/>
    <dgm:cxn modelId="{5BAA2711-7647-4294-A901-9E2B0672460B}" type="presParOf" srcId="{9EC9F3FF-374B-46E3-A626-C5F205386C49}" destId="{BAC9B3FC-3700-4226-A3A8-AEED8D3F4736}" srcOrd="0" destOrd="0" presId="urn:microsoft.com/office/officeart/2018/2/layout/IconVerticalSolidList"/>
    <dgm:cxn modelId="{A200123B-4FA6-44CA-9BE6-0F2CBAE00176}" type="presParOf" srcId="{BAC9B3FC-3700-4226-A3A8-AEED8D3F4736}" destId="{6BE43D22-AC87-46FA-9E20-3808C6A73D5F}" srcOrd="0" destOrd="0" presId="urn:microsoft.com/office/officeart/2018/2/layout/IconVerticalSolidList"/>
    <dgm:cxn modelId="{FE80BE55-78C1-4776-99B0-D512E1DFE9CD}" type="presParOf" srcId="{BAC9B3FC-3700-4226-A3A8-AEED8D3F4736}" destId="{ED903188-0B03-4CE4-B7D6-0FED22B42C2F}" srcOrd="1" destOrd="0" presId="urn:microsoft.com/office/officeart/2018/2/layout/IconVerticalSolidList"/>
    <dgm:cxn modelId="{C3685A45-F5C9-4777-9283-6808EC21F02E}" type="presParOf" srcId="{BAC9B3FC-3700-4226-A3A8-AEED8D3F4736}" destId="{77314735-B837-4910-ABAC-74947D659A4A}" srcOrd="2" destOrd="0" presId="urn:microsoft.com/office/officeart/2018/2/layout/IconVerticalSolidList"/>
    <dgm:cxn modelId="{3F03B4D1-240A-459D-8054-B3CE129BCA17}" type="presParOf" srcId="{BAC9B3FC-3700-4226-A3A8-AEED8D3F4736}" destId="{54EDC38A-13CF-4ADC-B87A-8D757DB0413E}" srcOrd="3" destOrd="0" presId="urn:microsoft.com/office/officeart/2018/2/layout/IconVerticalSolidList"/>
    <dgm:cxn modelId="{D5C63611-8F97-4A9F-A1EC-1F531B9F3062}" type="presParOf" srcId="{9EC9F3FF-374B-46E3-A626-C5F205386C49}" destId="{9705B235-B75F-41CA-807F-D45F9CE820D3}" srcOrd="1" destOrd="0" presId="urn:microsoft.com/office/officeart/2018/2/layout/IconVerticalSolidList"/>
    <dgm:cxn modelId="{B03D684B-ED0D-47B7-BE87-C128583880BC}" type="presParOf" srcId="{9EC9F3FF-374B-46E3-A626-C5F205386C49}" destId="{6A17B3BE-AAE8-4DC7-AE34-264C3B257432}" srcOrd="2" destOrd="0" presId="urn:microsoft.com/office/officeart/2018/2/layout/IconVerticalSolidList"/>
    <dgm:cxn modelId="{CFB49DFB-115E-4140-B1D7-38AF769433B5}" type="presParOf" srcId="{6A17B3BE-AAE8-4DC7-AE34-264C3B257432}" destId="{9863654D-C77A-4CCC-A981-8DF3A118D2CE}" srcOrd="0" destOrd="0" presId="urn:microsoft.com/office/officeart/2018/2/layout/IconVerticalSolidList"/>
    <dgm:cxn modelId="{54A79F26-12C1-43BA-A141-AD0750626A1E}" type="presParOf" srcId="{6A17B3BE-AAE8-4DC7-AE34-264C3B257432}" destId="{946A530F-9008-42B2-A328-194C0DB7EC68}" srcOrd="1" destOrd="0" presId="urn:microsoft.com/office/officeart/2018/2/layout/IconVerticalSolidList"/>
    <dgm:cxn modelId="{743A8596-71ED-4C5B-96C0-67FD3315876F}" type="presParOf" srcId="{6A17B3BE-AAE8-4DC7-AE34-264C3B257432}" destId="{19B00AEF-4D0B-400C-816D-54F9FD2F270C}" srcOrd="2" destOrd="0" presId="urn:microsoft.com/office/officeart/2018/2/layout/IconVerticalSolidList"/>
    <dgm:cxn modelId="{D0CF6B5C-99B3-43B8-83E7-B1E5D6A3C369}" type="presParOf" srcId="{6A17B3BE-AAE8-4DC7-AE34-264C3B257432}" destId="{4B05FB66-C0E3-4564-BA43-FEB5EE6F6A99}" srcOrd="3" destOrd="0" presId="urn:microsoft.com/office/officeart/2018/2/layout/IconVerticalSolidList"/>
    <dgm:cxn modelId="{10DD09FB-FF54-47A3-836B-960C33F14722}" type="presParOf" srcId="{9EC9F3FF-374B-46E3-A626-C5F205386C49}" destId="{6C5D6410-6525-4705-82A1-493818B00731}" srcOrd="3" destOrd="0" presId="urn:microsoft.com/office/officeart/2018/2/layout/IconVerticalSolidList"/>
    <dgm:cxn modelId="{3A630A75-9FA0-4DD3-9FF2-6F61E98898A4}" type="presParOf" srcId="{9EC9F3FF-374B-46E3-A626-C5F205386C49}" destId="{66BBC5B5-DC39-450A-B22F-1E1107C0B2AA}" srcOrd="4" destOrd="0" presId="urn:microsoft.com/office/officeart/2018/2/layout/IconVerticalSolidList"/>
    <dgm:cxn modelId="{5FD2E340-75FE-46EB-881D-5160983814FE}" type="presParOf" srcId="{66BBC5B5-DC39-450A-B22F-1E1107C0B2AA}" destId="{3DB3E701-D48F-4E66-A58C-198705EED147}" srcOrd="0" destOrd="0" presId="urn:microsoft.com/office/officeart/2018/2/layout/IconVerticalSolidList"/>
    <dgm:cxn modelId="{774473DF-C6BF-4E72-A33B-908A40096BC6}" type="presParOf" srcId="{66BBC5B5-DC39-450A-B22F-1E1107C0B2AA}" destId="{8E4BC5BA-AA39-49C2-A359-EF6E39C19328}" srcOrd="1" destOrd="0" presId="urn:microsoft.com/office/officeart/2018/2/layout/IconVerticalSolidList"/>
    <dgm:cxn modelId="{50AE344C-DBE1-4F89-A239-A5FCF3E1E954}" type="presParOf" srcId="{66BBC5B5-DC39-450A-B22F-1E1107C0B2AA}" destId="{9EABA76C-8C0C-4769-87C7-2D92134EB255}" srcOrd="2" destOrd="0" presId="urn:microsoft.com/office/officeart/2018/2/layout/IconVerticalSolidList"/>
    <dgm:cxn modelId="{52A9A4CD-D3D3-459B-9B2F-8C3A13C86141}" type="presParOf" srcId="{66BBC5B5-DC39-450A-B22F-1E1107C0B2AA}" destId="{5386AA1D-2099-404A-A270-A11BE0E2F9E7}" srcOrd="3" destOrd="0" presId="urn:microsoft.com/office/officeart/2018/2/layout/IconVerticalSolidList"/>
    <dgm:cxn modelId="{41FE19A4-8321-4D49-AD17-C3E3E41EBF0D}" type="presParOf" srcId="{9EC9F3FF-374B-46E3-A626-C5F205386C49}" destId="{455B06FD-483F-465D-9A2F-A5EBE54F055C}" srcOrd="5" destOrd="0" presId="urn:microsoft.com/office/officeart/2018/2/layout/IconVerticalSolidList"/>
    <dgm:cxn modelId="{5AD12663-F3D5-4EA0-9407-042FFB2060BF}" type="presParOf" srcId="{9EC9F3FF-374B-46E3-A626-C5F205386C49}" destId="{107C470C-F8A0-439A-A1CD-C53C55F75E2E}" srcOrd="6" destOrd="0" presId="urn:microsoft.com/office/officeart/2018/2/layout/IconVerticalSolidList"/>
    <dgm:cxn modelId="{05AD3860-6ECB-4AFE-8721-77FE0A9897DD}" type="presParOf" srcId="{107C470C-F8A0-439A-A1CD-C53C55F75E2E}" destId="{33953A2C-BF35-4208-9991-B0B3EE19D5F0}" srcOrd="0" destOrd="0" presId="urn:microsoft.com/office/officeart/2018/2/layout/IconVerticalSolidList"/>
    <dgm:cxn modelId="{58AF04BA-1D2A-4F17-AF7E-9B52887E182A}" type="presParOf" srcId="{107C470C-F8A0-439A-A1CD-C53C55F75E2E}" destId="{161209A9-90DB-47C5-846F-1C058F5773AE}" srcOrd="1" destOrd="0" presId="urn:microsoft.com/office/officeart/2018/2/layout/IconVerticalSolidList"/>
    <dgm:cxn modelId="{F90C39F9-3A58-4C02-8D9D-61009DB1DB88}" type="presParOf" srcId="{107C470C-F8A0-439A-A1CD-C53C55F75E2E}" destId="{6CC8DDFE-686D-4983-A15F-AD7DCB32CCFA}" srcOrd="2" destOrd="0" presId="urn:microsoft.com/office/officeart/2018/2/layout/IconVerticalSolidList"/>
    <dgm:cxn modelId="{B768C75F-8174-43B7-9C5A-03BFE43CF639}" type="presParOf" srcId="{107C470C-F8A0-439A-A1CD-C53C55F75E2E}" destId="{D024848A-FE16-4C4A-A29F-532984C9412B}" srcOrd="3" destOrd="0" presId="urn:microsoft.com/office/officeart/2018/2/layout/IconVerticalSolidList"/>
    <dgm:cxn modelId="{05D1C6CA-96A6-4D7D-A3C8-C6DBCED7B8C5}" type="presParOf" srcId="{9EC9F3FF-374B-46E3-A626-C5F205386C49}" destId="{4CEF9BA7-99F3-4CA2-903E-1D55FD9EB260}" srcOrd="7" destOrd="0" presId="urn:microsoft.com/office/officeart/2018/2/layout/IconVerticalSolidList"/>
    <dgm:cxn modelId="{B1A21D8E-04E8-4637-9A58-F8885208EB13}" type="presParOf" srcId="{9EC9F3FF-374B-46E3-A626-C5F205386C49}" destId="{2924E7B8-AB4E-41CF-8525-EB1C903C8498}" srcOrd="8" destOrd="0" presId="urn:microsoft.com/office/officeart/2018/2/layout/IconVerticalSolidList"/>
    <dgm:cxn modelId="{30E62E41-478D-4C1D-BF62-B00FCAB7AE72}" type="presParOf" srcId="{2924E7B8-AB4E-41CF-8525-EB1C903C8498}" destId="{41179463-650C-43BB-8C72-B9169302A61F}" srcOrd="0" destOrd="0" presId="urn:microsoft.com/office/officeart/2018/2/layout/IconVerticalSolidList"/>
    <dgm:cxn modelId="{669859D6-F6AA-4CAD-A972-0B8111D9BB5C}" type="presParOf" srcId="{2924E7B8-AB4E-41CF-8525-EB1C903C8498}" destId="{C82624C8-2292-4A39-BDC2-48B3A5359F46}" srcOrd="1" destOrd="0" presId="urn:microsoft.com/office/officeart/2018/2/layout/IconVerticalSolidList"/>
    <dgm:cxn modelId="{6CF5F34B-286A-4C5D-95A5-4F2ADB194EDB}" type="presParOf" srcId="{2924E7B8-AB4E-41CF-8525-EB1C903C8498}" destId="{D63A3AF9-41D3-4684-B8B0-EB2AE352A50E}" srcOrd="2" destOrd="0" presId="urn:microsoft.com/office/officeart/2018/2/layout/IconVerticalSolidList"/>
    <dgm:cxn modelId="{AC8F93A9-679B-4D70-BD59-B0279E9EF9A9}" type="presParOf" srcId="{2924E7B8-AB4E-41CF-8525-EB1C903C8498}" destId="{30EF8EDE-639B-428B-B25F-B9E93C4DC89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979C0D-75C5-465B-B68E-8751335C745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2C0C155D-611D-42FF-AAA5-AF8A46AAE7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 sz="1300" dirty="0">
              <a:latin typeface="Aptos"/>
            </a:rPr>
            <a:t>La Commissione si riserva di destinare all’esito della valutazione il 30% del finanziamento disponibile ai progetti presentati da ricercatrici/ricercatori a tempo determinato (RTDB e RTT) e/o da professoresse e professori di seconda fascia che ricoprano tale ruolo da non più di tre anni dalla data di scadenza dell’Avviso.</a:t>
          </a:r>
          <a:endParaRPr lang="it-IT" dirty="0">
            <a:latin typeface="Aptos"/>
          </a:endParaRPr>
        </a:p>
      </dgm:t>
    </dgm:pt>
    <dgm:pt modelId="{402DDED5-F5EB-4374-8744-D12E7121CE88}" type="parTrans" cxnId="{A2801021-24F1-4D24-89ED-22CFA1579D8F}">
      <dgm:prSet/>
      <dgm:spPr/>
      <dgm:t>
        <a:bodyPr/>
        <a:lstStyle/>
        <a:p>
          <a:endParaRPr lang="en-US"/>
        </a:p>
      </dgm:t>
    </dgm:pt>
    <dgm:pt modelId="{2871F8CE-24A8-44DC-924A-23113F7048C3}" type="sibTrans" cxnId="{A2801021-24F1-4D24-89ED-22CFA1579D8F}">
      <dgm:prSet/>
      <dgm:spPr/>
      <dgm:t>
        <a:bodyPr/>
        <a:lstStyle/>
        <a:p>
          <a:endParaRPr lang="en-US"/>
        </a:p>
      </dgm:t>
    </dgm:pt>
    <dgm:pt modelId="{9EC9F3FF-374B-46E3-A626-C5F205386C49}" type="pres">
      <dgm:prSet presAssocID="{AD979C0D-75C5-465B-B68E-8751335C7455}" presName="root" presStyleCnt="0">
        <dgm:presLayoutVars>
          <dgm:dir/>
          <dgm:resizeHandles val="exact"/>
        </dgm:presLayoutVars>
      </dgm:prSet>
      <dgm:spPr/>
    </dgm:pt>
    <dgm:pt modelId="{2924E7B8-AB4E-41CF-8525-EB1C903C8498}" type="pres">
      <dgm:prSet presAssocID="{2C0C155D-611D-42FF-AAA5-AF8A46AAE7C9}" presName="compNode" presStyleCnt="0"/>
      <dgm:spPr/>
    </dgm:pt>
    <dgm:pt modelId="{41179463-650C-43BB-8C72-B9169302A61F}" type="pres">
      <dgm:prSet presAssocID="{2C0C155D-611D-42FF-AAA5-AF8A46AAE7C9}" presName="bgRect" presStyleLbl="bgShp" presStyleIdx="0" presStyleCnt="1"/>
      <dgm:spPr/>
    </dgm:pt>
    <dgm:pt modelId="{C82624C8-2292-4A39-BDC2-48B3A5359F46}" type="pres">
      <dgm:prSet presAssocID="{2C0C155D-611D-42FF-AAA5-AF8A46AAE7C9}" presName="iconRect" presStyleLbl="node1" presStyleIdx="0" presStyleCnt="1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Segui con riempimento a tinta unita"/>
        </a:ext>
      </dgm:extLst>
    </dgm:pt>
    <dgm:pt modelId="{D63A3AF9-41D3-4684-B8B0-EB2AE352A50E}" type="pres">
      <dgm:prSet presAssocID="{2C0C155D-611D-42FF-AAA5-AF8A46AAE7C9}" presName="spaceRect" presStyleCnt="0"/>
      <dgm:spPr/>
    </dgm:pt>
    <dgm:pt modelId="{30EF8EDE-639B-428B-B25F-B9E93C4DC89D}" type="pres">
      <dgm:prSet presAssocID="{2C0C155D-611D-42FF-AAA5-AF8A46AAE7C9}" presName="parTx" presStyleLbl="revTx" presStyleIdx="0" presStyleCnt="1">
        <dgm:presLayoutVars>
          <dgm:chMax val="0"/>
          <dgm:chPref val="0"/>
        </dgm:presLayoutVars>
      </dgm:prSet>
      <dgm:spPr/>
    </dgm:pt>
  </dgm:ptLst>
  <dgm:cxnLst>
    <dgm:cxn modelId="{C28C7116-6728-4F88-B286-4A882D198757}" type="presOf" srcId="{2C0C155D-611D-42FF-AAA5-AF8A46AAE7C9}" destId="{30EF8EDE-639B-428B-B25F-B9E93C4DC89D}" srcOrd="0" destOrd="0" presId="urn:microsoft.com/office/officeart/2018/2/layout/IconVerticalSolidList"/>
    <dgm:cxn modelId="{A2801021-24F1-4D24-89ED-22CFA1579D8F}" srcId="{AD979C0D-75C5-465B-B68E-8751335C7455}" destId="{2C0C155D-611D-42FF-AAA5-AF8A46AAE7C9}" srcOrd="0" destOrd="0" parTransId="{402DDED5-F5EB-4374-8744-D12E7121CE88}" sibTransId="{2871F8CE-24A8-44DC-924A-23113F7048C3}"/>
    <dgm:cxn modelId="{0B3F55DB-3C59-410F-AAB7-2E21FAB9857F}" type="presOf" srcId="{AD979C0D-75C5-465B-B68E-8751335C7455}" destId="{9EC9F3FF-374B-46E3-A626-C5F205386C49}" srcOrd="0" destOrd="0" presId="urn:microsoft.com/office/officeart/2018/2/layout/IconVerticalSolidList"/>
    <dgm:cxn modelId="{2571D7C4-A7F8-4CAB-BDB1-5C4C57DF0F88}" type="presParOf" srcId="{9EC9F3FF-374B-46E3-A626-C5F205386C49}" destId="{2924E7B8-AB4E-41CF-8525-EB1C903C8498}" srcOrd="0" destOrd="0" presId="urn:microsoft.com/office/officeart/2018/2/layout/IconVerticalSolidList"/>
    <dgm:cxn modelId="{E5609038-7EF6-4E09-84DB-8CCD50115BC9}" type="presParOf" srcId="{2924E7B8-AB4E-41CF-8525-EB1C903C8498}" destId="{41179463-650C-43BB-8C72-B9169302A61F}" srcOrd="0" destOrd="0" presId="urn:microsoft.com/office/officeart/2018/2/layout/IconVerticalSolidList"/>
    <dgm:cxn modelId="{21BFBAB6-8284-46E9-8D5B-100F0549CF3D}" type="presParOf" srcId="{2924E7B8-AB4E-41CF-8525-EB1C903C8498}" destId="{C82624C8-2292-4A39-BDC2-48B3A5359F46}" srcOrd="1" destOrd="0" presId="urn:microsoft.com/office/officeart/2018/2/layout/IconVerticalSolidList"/>
    <dgm:cxn modelId="{6407DEEA-19E9-40B2-9C77-995109A31F3F}" type="presParOf" srcId="{2924E7B8-AB4E-41CF-8525-EB1C903C8498}" destId="{D63A3AF9-41D3-4684-B8B0-EB2AE352A50E}" srcOrd="2" destOrd="0" presId="urn:microsoft.com/office/officeart/2018/2/layout/IconVerticalSolidList"/>
    <dgm:cxn modelId="{B031F921-9EDE-4D0E-B787-F8B551785D53}" type="presParOf" srcId="{2924E7B8-AB4E-41CF-8525-EB1C903C8498}" destId="{30EF8EDE-639B-428B-B25F-B9E93C4DC89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979C0D-75C5-465B-B68E-8751335C7455}" type="doc">
      <dgm:prSet loTypeId="urn:microsoft.com/office/officeart/2005/8/layout/hierarchy1" loCatId="hierarchy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2C0C155D-611D-42FF-AAA5-AF8A46AAE7C9}">
      <dgm:prSet phldr="0"/>
      <dgm:spPr/>
      <dgm:t>
        <a:bodyPr/>
        <a:lstStyle/>
        <a:p>
          <a:r>
            <a:rPr lang="it-IT">
              <a:latin typeface="Aptos"/>
            </a:rPr>
            <a:t>I PI il cui contratto scade prima della fine del progetto possono continuare a utilizzare il finanziamento in caso di rinnovo, nuovo contratto o promozione </a:t>
          </a:r>
        </a:p>
      </dgm:t>
    </dgm:pt>
    <dgm:pt modelId="{402DDED5-F5EB-4374-8744-D12E7121CE88}" type="parTrans" cxnId="{A2801021-24F1-4D24-89ED-22CFA1579D8F}">
      <dgm:prSet/>
      <dgm:spPr/>
      <dgm:t>
        <a:bodyPr/>
        <a:lstStyle/>
        <a:p>
          <a:endParaRPr lang="en-US"/>
        </a:p>
      </dgm:t>
    </dgm:pt>
    <dgm:pt modelId="{2871F8CE-24A8-44DC-924A-23113F7048C3}" type="sibTrans" cxnId="{A2801021-24F1-4D24-89ED-22CFA1579D8F}">
      <dgm:prSet/>
      <dgm:spPr/>
      <dgm:t>
        <a:bodyPr/>
        <a:lstStyle/>
        <a:p>
          <a:endParaRPr lang="en-US"/>
        </a:p>
      </dgm:t>
    </dgm:pt>
    <dgm:pt modelId="{945B4B8A-DDE4-4AFF-A054-DD1597F4DF32}">
      <dgm:prSet phldr="0"/>
      <dgm:spPr/>
      <dgm:t>
        <a:bodyPr/>
        <a:lstStyle/>
        <a:p>
          <a:r>
            <a:rPr lang="it-IT">
              <a:latin typeface="Aptos"/>
            </a:rPr>
            <a:t>In caso di mancato rinnovo o passaggio ad altro ruolo, il PI cessa l’attività e restituisce la quota relativa alle attività non svolte </a:t>
          </a:r>
        </a:p>
      </dgm:t>
    </dgm:pt>
    <dgm:pt modelId="{8B951634-6A82-461C-9069-F9858368E1F8}" type="parTrans" cxnId="{8A584969-021D-47E3-8F22-5432F3CE7CE2}">
      <dgm:prSet/>
      <dgm:spPr/>
    </dgm:pt>
    <dgm:pt modelId="{397CA47B-D41B-4445-9936-840CBEFA9A93}" type="sibTrans" cxnId="{8A584969-021D-47E3-8F22-5432F3CE7CE2}">
      <dgm:prSet/>
      <dgm:spPr/>
    </dgm:pt>
    <dgm:pt modelId="{2F398ECA-4E9A-425C-9557-64A9A401863D}">
      <dgm:prSet phldr="0"/>
      <dgm:spPr/>
      <dgm:t>
        <a:bodyPr/>
        <a:lstStyle/>
        <a:p>
          <a:r>
            <a:rPr lang="it-IT">
              <a:latin typeface="Aptos"/>
            </a:rPr>
            <a:t>Nei progetti con più componenti, è possibile richiedere la sostituzione del PI </a:t>
          </a:r>
        </a:p>
      </dgm:t>
    </dgm:pt>
    <dgm:pt modelId="{C15D39A2-F6FC-467A-9889-C55DDB4EF500}" type="parTrans" cxnId="{ACA2FB0D-CFD1-4F76-BE34-1FCB5FAD3455}">
      <dgm:prSet/>
      <dgm:spPr/>
    </dgm:pt>
    <dgm:pt modelId="{C92D6DAB-DFB9-499C-A2F6-790248B05EEB}" type="sibTrans" cxnId="{ACA2FB0D-CFD1-4F76-BE34-1FCB5FAD3455}">
      <dgm:prSet/>
      <dgm:spPr/>
    </dgm:pt>
    <dgm:pt modelId="{380886CF-DB27-4C1B-807A-43B203BFA2EA}">
      <dgm:prSet phldr="0"/>
      <dgm:spPr/>
      <dgm:t>
        <a:bodyPr/>
        <a:lstStyle/>
        <a:p>
          <a:r>
            <a:rPr lang="it-IT">
              <a:latin typeface="Aptos"/>
            </a:rPr>
            <a:t>Il subentro è consentito a un componente del progetto idoneo a ricoprire il ruolo di PI</a:t>
          </a:r>
        </a:p>
      </dgm:t>
    </dgm:pt>
    <dgm:pt modelId="{671A8767-48AA-4C7C-8434-B83C7D168C54}" type="parTrans" cxnId="{FE083CAF-AE8F-4C91-B1E7-677CD550F846}">
      <dgm:prSet/>
      <dgm:spPr/>
    </dgm:pt>
    <dgm:pt modelId="{FC8E8E59-60A9-4B5B-B31F-7D3617B829DA}" type="sibTrans" cxnId="{FE083CAF-AE8F-4C91-B1E7-677CD550F846}">
      <dgm:prSet/>
      <dgm:spPr/>
    </dgm:pt>
    <dgm:pt modelId="{B90AA62D-4E3C-409D-B8A9-EA6DEB2E6861}" type="pres">
      <dgm:prSet presAssocID="{AD979C0D-75C5-465B-B68E-8751335C74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A38167-ABF0-40B1-8B74-3A30671DB8DD}" type="pres">
      <dgm:prSet presAssocID="{2C0C155D-611D-42FF-AAA5-AF8A46AAE7C9}" presName="hierRoot1" presStyleCnt="0"/>
      <dgm:spPr/>
    </dgm:pt>
    <dgm:pt modelId="{C43F85CD-62C9-4A4A-B7AE-8A37DCE3739C}" type="pres">
      <dgm:prSet presAssocID="{2C0C155D-611D-42FF-AAA5-AF8A46AAE7C9}" presName="composite" presStyleCnt="0"/>
      <dgm:spPr/>
    </dgm:pt>
    <dgm:pt modelId="{A0FB1548-7CA4-4B6F-99F4-4B9F018F7932}" type="pres">
      <dgm:prSet presAssocID="{2C0C155D-611D-42FF-AAA5-AF8A46AAE7C9}" presName="background" presStyleLbl="node0" presStyleIdx="0" presStyleCnt="4"/>
      <dgm:spPr/>
    </dgm:pt>
    <dgm:pt modelId="{8A341F0C-1534-4B83-8C38-C93DE149CACA}" type="pres">
      <dgm:prSet presAssocID="{2C0C155D-611D-42FF-AAA5-AF8A46AAE7C9}" presName="text" presStyleLbl="fgAcc0" presStyleIdx="0" presStyleCnt="4">
        <dgm:presLayoutVars>
          <dgm:chPref val="3"/>
        </dgm:presLayoutVars>
      </dgm:prSet>
      <dgm:spPr/>
    </dgm:pt>
    <dgm:pt modelId="{213E1ABF-3BBE-48B6-8DBE-3E87A49FA0FC}" type="pres">
      <dgm:prSet presAssocID="{2C0C155D-611D-42FF-AAA5-AF8A46AAE7C9}" presName="hierChild2" presStyleCnt="0"/>
      <dgm:spPr/>
    </dgm:pt>
    <dgm:pt modelId="{F0E5696B-C11E-46A3-A87C-0AE4E8A515AA}" type="pres">
      <dgm:prSet presAssocID="{945B4B8A-DDE4-4AFF-A054-DD1597F4DF32}" presName="hierRoot1" presStyleCnt="0"/>
      <dgm:spPr/>
    </dgm:pt>
    <dgm:pt modelId="{FF3B7950-5D5B-4242-B45B-1FCFF70417A9}" type="pres">
      <dgm:prSet presAssocID="{945B4B8A-DDE4-4AFF-A054-DD1597F4DF32}" presName="composite" presStyleCnt="0"/>
      <dgm:spPr/>
    </dgm:pt>
    <dgm:pt modelId="{510F0076-B7E5-4581-B8B8-520F4BBAD9F5}" type="pres">
      <dgm:prSet presAssocID="{945B4B8A-DDE4-4AFF-A054-DD1597F4DF32}" presName="background" presStyleLbl="node0" presStyleIdx="1" presStyleCnt="4"/>
      <dgm:spPr/>
    </dgm:pt>
    <dgm:pt modelId="{5B9D479B-41B4-40BF-90A3-7F9AC492B516}" type="pres">
      <dgm:prSet presAssocID="{945B4B8A-DDE4-4AFF-A054-DD1597F4DF32}" presName="text" presStyleLbl="fgAcc0" presStyleIdx="1" presStyleCnt="4">
        <dgm:presLayoutVars>
          <dgm:chPref val="3"/>
        </dgm:presLayoutVars>
      </dgm:prSet>
      <dgm:spPr/>
    </dgm:pt>
    <dgm:pt modelId="{A6348565-5A26-4CB1-B98A-52F3DBB85CEF}" type="pres">
      <dgm:prSet presAssocID="{945B4B8A-DDE4-4AFF-A054-DD1597F4DF32}" presName="hierChild2" presStyleCnt="0"/>
      <dgm:spPr/>
    </dgm:pt>
    <dgm:pt modelId="{5A6D69CE-7F7B-47B5-8E4B-EF33A218FE24}" type="pres">
      <dgm:prSet presAssocID="{2F398ECA-4E9A-425C-9557-64A9A401863D}" presName="hierRoot1" presStyleCnt="0"/>
      <dgm:spPr/>
    </dgm:pt>
    <dgm:pt modelId="{510C4A30-A1C8-4A5B-8B28-C619D8D2BB99}" type="pres">
      <dgm:prSet presAssocID="{2F398ECA-4E9A-425C-9557-64A9A401863D}" presName="composite" presStyleCnt="0"/>
      <dgm:spPr/>
    </dgm:pt>
    <dgm:pt modelId="{24E650A5-59C2-4024-B8AE-CDCC404C8F0D}" type="pres">
      <dgm:prSet presAssocID="{2F398ECA-4E9A-425C-9557-64A9A401863D}" presName="background" presStyleLbl="node0" presStyleIdx="2" presStyleCnt="4"/>
      <dgm:spPr/>
    </dgm:pt>
    <dgm:pt modelId="{8E80EE01-EA77-48A7-ACDF-282FD0EFDFBA}" type="pres">
      <dgm:prSet presAssocID="{2F398ECA-4E9A-425C-9557-64A9A401863D}" presName="text" presStyleLbl="fgAcc0" presStyleIdx="2" presStyleCnt="4">
        <dgm:presLayoutVars>
          <dgm:chPref val="3"/>
        </dgm:presLayoutVars>
      </dgm:prSet>
      <dgm:spPr/>
    </dgm:pt>
    <dgm:pt modelId="{DFB1DBF0-A5E7-4686-9A31-555874654F1B}" type="pres">
      <dgm:prSet presAssocID="{2F398ECA-4E9A-425C-9557-64A9A401863D}" presName="hierChild2" presStyleCnt="0"/>
      <dgm:spPr/>
    </dgm:pt>
    <dgm:pt modelId="{7CF2F5C8-935B-4428-BA66-B2728CDC1313}" type="pres">
      <dgm:prSet presAssocID="{380886CF-DB27-4C1B-807A-43B203BFA2EA}" presName="hierRoot1" presStyleCnt="0"/>
      <dgm:spPr/>
    </dgm:pt>
    <dgm:pt modelId="{160F70B1-AEBC-4372-9352-925BFC5B2767}" type="pres">
      <dgm:prSet presAssocID="{380886CF-DB27-4C1B-807A-43B203BFA2EA}" presName="composite" presStyleCnt="0"/>
      <dgm:spPr/>
    </dgm:pt>
    <dgm:pt modelId="{1B621D02-F82F-43DD-A085-92E75852CCD0}" type="pres">
      <dgm:prSet presAssocID="{380886CF-DB27-4C1B-807A-43B203BFA2EA}" presName="background" presStyleLbl="node0" presStyleIdx="3" presStyleCnt="4"/>
      <dgm:spPr/>
    </dgm:pt>
    <dgm:pt modelId="{EBA3FAB4-7D26-4CE0-B875-66C391FD406A}" type="pres">
      <dgm:prSet presAssocID="{380886CF-DB27-4C1B-807A-43B203BFA2EA}" presName="text" presStyleLbl="fgAcc0" presStyleIdx="3" presStyleCnt="4">
        <dgm:presLayoutVars>
          <dgm:chPref val="3"/>
        </dgm:presLayoutVars>
      </dgm:prSet>
      <dgm:spPr/>
    </dgm:pt>
    <dgm:pt modelId="{9FF92D3B-07F0-42FA-8A49-3B110267DBF4}" type="pres">
      <dgm:prSet presAssocID="{380886CF-DB27-4C1B-807A-43B203BFA2EA}" presName="hierChild2" presStyleCnt="0"/>
      <dgm:spPr/>
    </dgm:pt>
  </dgm:ptLst>
  <dgm:cxnLst>
    <dgm:cxn modelId="{ACA2FB0D-CFD1-4F76-BE34-1FCB5FAD3455}" srcId="{AD979C0D-75C5-465B-B68E-8751335C7455}" destId="{2F398ECA-4E9A-425C-9557-64A9A401863D}" srcOrd="2" destOrd="0" parTransId="{C15D39A2-F6FC-467A-9889-C55DDB4EF500}" sibTransId="{C92D6DAB-DFB9-499C-A2F6-790248B05EEB}"/>
    <dgm:cxn modelId="{026AE50F-81DD-4A47-B25B-707C48C00397}" type="presOf" srcId="{945B4B8A-DDE4-4AFF-A054-DD1597F4DF32}" destId="{5B9D479B-41B4-40BF-90A3-7F9AC492B516}" srcOrd="0" destOrd="0" presId="urn:microsoft.com/office/officeart/2005/8/layout/hierarchy1"/>
    <dgm:cxn modelId="{A2801021-24F1-4D24-89ED-22CFA1579D8F}" srcId="{AD979C0D-75C5-465B-B68E-8751335C7455}" destId="{2C0C155D-611D-42FF-AAA5-AF8A46AAE7C9}" srcOrd="0" destOrd="0" parTransId="{402DDED5-F5EB-4374-8744-D12E7121CE88}" sibTransId="{2871F8CE-24A8-44DC-924A-23113F7048C3}"/>
    <dgm:cxn modelId="{8A584969-021D-47E3-8F22-5432F3CE7CE2}" srcId="{AD979C0D-75C5-465B-B68E-8751335C7455}" destId="{945B4B8A-DDE4-4AFF-A054-DD1597F4DF32}" srcOrd="1" destOrd="0" parTransId="{8B951634-6A82-461C-9069-F9858368E1F8}" sibTransId="{397CA47B-D41B-4445-9936-840CBEFA9A93}"/>
    <dgm:cxn modelId="{65A26A79-ACE7-4EA5-BA8B-ED8465BA8520}" type="presOf" srcId="{2F398ECA-4E9A-425C-9557-64A9A401863D}" destId="{8E80EE01-EA77-48A7-ACDF-282FD0EFDFBA}" srcOrd="0" destOrd="0" presId="urn:microsoft.com/office/officeart/2005/8/layout/hierarchy1"/>
    <dgm:cxn modelId="{FE083CAF-AE8F-4C91-B1E7-677CD550F846}" srcId="{AD979C0D-75C5-465B-B68E-8751335C7455}" destId="{380886CF-DB27-4C1B-807A-43B203BFA2EA}" srcOrd="3" destOrd="0" parTransId="{671A8767-48AA-4C7C-8434-B83C7D168C54}" sibTransId="{FC8E8E59-60A9-4B5B-B31F-7D3617B829DA}"/>
    <dgm:cxn modelId="{84F093B5-71A2-4CE2-837B-8286A5B1AC9E}" type="presOf" srcId="{380886CF-DB27-4C1B-807A-43B203BFA2EA}" destId="{EBA3FAB4-7D26-4CE0-B875-66C391FD406A}" srcOrd="0" destOrd="0" presId="urn:microsoft.com/office/officeart/2005/8/layout/hierarchy1"/>
    <dgm:cxn modelId="{DC9AC6CF-C3A9-47B2-B09A-93A03E464558}" type="presOf" srcId="{AD979C0D-75C5-465B-B68E-8751335C7455}" destId="{B90AA62D-4E3C-409D-B8A9-EA6DEB2E6861}" srcOrd="0" destOrd="0" presId="urn:microsoft.com/office/officeart/2005/8/layout/hierarchy1"/>
    <dgm:cxn modelId="{CE8DBADB-EA5E-4824-AB2A-FB03A8CE3C93}" type="presOf" srcId="{2C0C155D-611D-42FF-AAA5-AF8A46AAE7C9}" destId="{8A341F0C-1534-4B83-8C38-C93DE149CACA}" srcOrd="0" destOrd="0" presId="urn:microsoft.com/office/officeart/2005/8/layout/hierarchy1"/>
    <dgm:cxn modelId="{30FEAD76-7B36-41F1-BC97-DA3694A5748D}" type="presParOf" srcId="{B90AA62D-4E3C-409D-B8A9-EA6DEB2E6861}" destId="{0FA38167-ABF0-40B1-8B74-3A30671DB8DD}" srcOrd="0" destOrd="0" presId="urn:microsoft.com/office/officeart/2005/8/layout/hierarchy1"/>
    <dgm:cxn modelId="{A1F81954-CCD5-4E3A-A566-B8B40EA02E66}" type="presParOf" srcId="{0FA38167-ABF0-40B1-8B74-3A30671DB8DD}" destId="{C43F85CD-62C9-4A4A-B7AE-8A37DCE3739C}" srcOrd="0" destOrd="0" presId="urn:microsoft.com/office/officeart/2005/8/layout/hierarchy1"/>
    <dgm:cxn modelId="{370BE342-318B-4148-BC53-DAC3B37190E1}" type="presParOf" srcId="{C43F85CD-62C9-4A4A-B7AE-8A37DCE3739C}" destId="{A0FB1548-7CA4-4B6F-99F4-4B9F018F7932}" srcOrd="0" destOrd="0" presId="urn:microsoft.com/office/officeart/2005/8/layout/hierarchy1"/>
    <dgm:cxn modelId="{EA2646DC-21F3-431B-8BDA-C33F32D98FA4}" type="presParOf" srcId="{C43F85CD-62C9-4A4A-B7AE-8A37DCE3739C}" destId="{8A341F0C-1534-4B83-8C38-C93DE149CACA}" srcOrd="1" destOrd="0" presId="urn:microsoft.com/office/officeart/2005/8/layout/hierarchy1"/>
    <dgm:cxn modelId="{5B523409-E2DB-4C6B-8599-BC149AA4727C}" type="presParOf" srcId="{0FA38167-ABF0-40B1-8B74-3A30671DB8DD}" destId="{213E1ABF-3BBE-48B6-8DBE-3E87A49FA0FC}" srcOrd="1" destOrd="0" presId="urn:microsoft.com/office/officeart/2005/8/layout/hierarchy1"/>
    <dgm:cxn modelId="{CE4810FA-2394-49B1-8A3A-4DA226254772}" type="presParOf" srcId="{B90AA62D-4E3C-409D-B8A9-EA6DEB2E6861}" destId="{F0E5696B-C11E-46A3-A87C-0AE4E8A515AA}" srcOrd="1" destOrd="0" presId="urn:microsoft.com/office/officeart/2005/8/layout/hierarchy1"/>
    <dgm:cxn modelId="{A4FAD7DE-A756-4EEB-AD09-2FD42DD7CEDD}" type="presParOf" srcId="{F0E5696B-C11E-46A3-A87C-0AE4E8A515AA}" destId="{FF3B7950-5D5B-4242-B45B-1FCFF70417A9}" srcOrd="0" destOrd="0" presId="urn:microsoft.com/office/officeart/2005/8/layout/hierarchy1"/>
    <dgm:cxn modelId="{9B81F7B1-3E73-4A6A-A255-D450C0B28B3C}" type="presParOf" srcId="{FF3B7950-5D5B-4242-B45B-1FCFF70417A9}" destId="{510F0076-B7E5-4581-B8B8-520F4BBAD9F5}" srcOrd="0" destOrd="0" presId="urn:microsoft.com/office/officeart/2005/8/layout/hierarchy1"/>
    <dgm:cxn modelId="{1D54DA43-CF00-4DBB-B65A-40A2DDAA9246}" type="presParOf" srcId="{FF3B7950-5D5B-4242-B45B-1FCFF70417A9}" destId="{5B9D479B-41B4-40BF-90A3-7F9AC492B516}" srcOrd="1" destOrd="0" presId="urn:microsoft.com/office/officeart/2005/8/layout/hierarchy1"/>
    <dgm:cxn modelId="{B50EF0CD-BDCB-4499-A0A9-94AF487B40DF}" type="presParOf" srcId="{F0E5696B-C11E-46A3-A87C-0AE4E8A515AA}" destId="{A6348565-5A26-4CB1-B98A-52F3DBB85CEF}" srcOrd="1" destOrd="0" presId="urn:microsoft.com/office/officeart/2005/8/layout/hierarchy1"/>
    <dgm:cxn modelId="{7E304DAC-D430-491F-B4F0-7E0439192464}" type="presParOf" srcId="{B90AA62D-4E3C-409D-B8A9-EA6DEB2E6861}" destId="{5A6D69CE-7F7B-47B5-8E4B-EF33A218FE24}" srcOrd="2" destOrd="0" presId="urn:microsoft.com/office/officeart/2005/8/layout/hierarchy1"/>
    <dgm:cxn modelId="{17B28C26-666F-4D9E-A291-B15C89FFB29C}" type="presParOf" srcId="{5A6D69CE-7F7B-47B5-8E4B-EF33A218FE24}" destId="{510C4A30-A1C8-4A5B-8B28-C619D8D2BB99}" srcOrd="0" destOrd="0" presId="urn:microsoft.com/office/officeart/2005/8/layout/hierarchy1"/>
    <dgm:cxn modelId="{AF80BCA9-A59D-43F7-BC11-6901AB9D3404}" type="presParOf" srcId="{510C4A30-A1C8-4A5B-8B28-C619D8D2BB99}" destId="{24E650A5-59C2-4024-B8AE-CDCC404C8F0D}" srcOrd="0" destOrd="0" presId="urn:microsoft.com/office/officeart/2005/8/layout/hierarchy1"/>
    <dgm:cxn modelId="{2A3079AB-9504-40F1-9DD0-C0FA87A36E2B}" type="presParOf" srcId="{510C4A30-A1C8-4A5B-8B28-C619D8D2BB99}" destId="{8E80EE01-EA77-48A7-ACDF-282FD0EFDFBA}" srcOrd="1" destOrd="0" presId="urn:microsoft.com/office/officeart/2005/8/layout/hierarchy1"/>
    <dgm:cxn modelId="{9A46F590-7ADE-49D1-8D07-4A017DA4B62A}" type="presParOf" srcId="{5A6D69CE-7F7B-47B5-8E4B-EF33A218FE24}" destId="{DFB1DBF0-A5E7-4686-9A31-555874654F1B}" srcOrd="1" destOrd="0" presId="urn:microsoft.com/office/officeart/2005/8/layout/hierarchy1"/>
    <dgm:cxn modelId="{85B9F8F1-1244-42C6-B7AE-BE0D88E5DFE6}" type="presParOf" srcId="{B90AA62D-4E3C-409D-B8A9-EA6DEB2E6861}" destId="{7CF2F5C8-935B-4428-BA66-B2728CDC1313}" srcOrd="3" destOrd="0" presId="urn:microsoft.com/office/officeart/2005/8/layout/hierarchy1"/>
    <dgm:cxn modelId="{380CB44A-D1A4-468B-9DCE-1791A4D714D7}" type="presParOf" srcId="{7CF2F5C8-935B-4428-BA66-B2728CDC1313}" destId="{160F70B1-AEBC-4372-9352-925BFC5B2767}" srcOrd="0" destOrd="0" presId="urn:microsoft.com/office/officeart/2005/8/layout/hierarchy1"/>
    <dgm:cxn modelId="{DBB81F43-BD82-4B24-A280-7A745437AAEF}" type="presParOf" srcId="{160F70B1-AEBC-4372-9352-925BFC5B2767}" destId="{1B621D02-F82F-43DD-A085-92E75852CCD0}" srcOrd="0" destOrd="0" presId="urn:microsoft.com/office/officeart/2005/8/layout/hierarchy1"/>
    <dgm:cxn modelId="{A1CD2478-E178-4326-8666-2A64ECBBB32B}" type="presParOf" srcId="{160F70B1-AEBC-4372-9352-925BFC5B2767}" destId="{EBA3FAB4-7D26-4CE0-B875-66C391FD406A}" srcOrd="1" destOrd="0" presId="urn:microsoft.com/office/officeart/2005/8/layout/hierarchy1"/>
    <dgm:cxn modelId="{DABB588D-B918-4BEC-B658-7E90964F0A8C}" type="presParOf" srcId="{7CF2F5C8-935B-4428-BA66-B2728CDC1313}" destId="{9FF92D3B-07F0-42FA-8A49-3B110267DB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FE42B7-EE8D-4BE2-9C0B-3FF93C04656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84EAFC-218D-4F1A-BF87-0C210FAC2364}">
      <dgm:prSet/>
      <dgm:spPr/>
      <dgm:t>
        <a:bodyPr/>
        <a:lstStyle/>
        <a:p>
          <a:r>
            <a:rPr lang="it-IT">
              <a:latin typeface="Aptos"/>
            </a:rPr>
            <a:t>Accesso al form tramite il </a:t>
          </a:r>
          <a:r>
            <a:rPr lang="it-IT" dirty="0">
              <a:latin typeface="Aptos"/>
              <a:hlinkClick xmlns:r="http://schemas.openxmlformats.org/officeDocument/2006/relationships" r:id="rId1"/>
            </a:rPr>
            <a:t>link</a:t>
          </a:r>
          <a:r>
            <a:rPr lang="it-IT">
              <a:latin typeface="Aptos"/>
            </a:rPr>
            <a:t> disponibile all’Art. 8 del Bando PRA 2026 </a:t>
          </a:r>
          <a:endParaRPr lang="en-US">
            <a:latin typeface="Aptos"/>
          </a:endParaRPr>
        </a:p>
      </dgm:t>
    </dgm:pt>
    <dgm:pt modelId="{7EDB467A-15F3-44C6-9944-C9A31D419922}" type="parTrans" cxnId="{B8F3AF8D-EF98-4BA5-B399-D7A0CF1FA737}">
      <dgm:prSet/>
      <dgm:spPr/>
      <dgm:t>
        <a:bodyPr/>
        <a:lstStyle/>
        <a:p>
          <a:endParaRPr lang="en-US"/>
        </a:p>
      </dgm:t>
    </dgm:pt>
    <dgm:pt modelId="{C63C13FF-7209-493A-99CF-6C41B2C6843C}" type="sibTrans" cxnId="{B8F3AF8D-EF98-4BA5-B399-D7A0CF1FA737}">
      <dgm:prSet/>
      <dgm:spPr/>
      <dgm:t>
        <a:bodyPr/>
        <a:lstStyle/>
        <a:p>
          <a:endParaRPr lang="en-US"/>
        </a:p>
      </dgm:t>
    </dgm:pt>
    <dgm:pt modelId="{3FED9C66-45AD-4BF3-A477-DFBA669042CD}">
      <dgm:prSet/>
      <dgm:spPr/>
      <dgm:t>
        <a:bodyPr/>
        <a:lstStyle/>
        <a:p>
          <a:r>
            <a:rPr lang="it-IT">
              <a:latin typeface="Aptos"/>
            </a:rPr>
            <a:t>All’interno del bando è possibile fare doppio clic sul link per aprire direttamente il modulo di compilazione </a:t>
          </a:r>
          <a:endParaRPr lang="en-US">
            <a:latin typeface="Aptos"/>
          </a:endParaRPr>
        </a:p>
      </dgm:t>
    </dgm:pt>
    <dgm:pt modelId="{AC312503-4353-4FAD-BF4D-887D1B9FBE5E}" type="parTrans" cxnId="{1E2159D1-045F-4E7D-8206-5D3E0B76BCFD}">
      <dgm:prSet/>
      <dgm:spPr/>
      <dgm:t>
        <a:bodyPr/>
        <a:lstStyle/>
        <a:p>
          <a:endParaRPr lang="en-US"/>
        </a:p>
      </dgm:t>
    </dgm:pt>
    <dgm:pt modelId="{BE497B05-158A-47F5-AAC7-839A76C08FC9}" type="sibTrans" cxnId="{1E2159D1-045F-4E7D-8206-5D3E0B76BCFD}">
      <dgm:prSet/>
      <dgm:spPr/>
      <dgm:t>
        <a:bodyPr/>
        <a:lstStyle/>
        <a:p>
          <a:endParaRPr lang="en-US"/>
        </a:p>
      </dgm:t>
    </dgm:pt>
    <dgm:pt modelId="{1A588FB6-B4EA-492F-9B78-B53DFBAB22DE}">
      <dgm:prSet/>
      <dgm:spPr/>
      <dgm:t>
        <a:bodyPr/>
        <a:lstStyle/>
        <a:p>
          <a:r>
            <a:rPr lang="it-IT">
              <a:latin typeface="Aptos"/>
            </a:rPr>
            <a:t>In alternativa è possibile copiare il link con il tasto destro e incollarlo nella barra di ricerca del browser </a:t>
          </a:r>
          <a:endParaRPr lang="en-US">
            <a:latin typeface="Aptos"/>
          </a:endParaRPr>
        </a:p>
      </dgm:t>
    </dgm:pt>
    <dgm:pt modelId="{3DA699C1-93DA-4F60-A3D6-41DC93B5FA1A}" type="parTrans" cxnId="{F67CEC25-42B0-4807-B528-028F20CE70A5}">
      <dgm:prSet/>
      <dgm:spPr/>
      <dgm:t>
        <a:bodyPr/>
        <a:lstStyle/>
        <a:p>
          <a:endParaRPr lang="en-US"/>
        </a:p>
      </dgm:t>
    </dgm:pt>
    <dgm:pt modelId="{46A2C841-4C7F-4578-ABA1-1BCF30AC47EC}" type="sibTrans" cxnId="{F67CEC25-42B0-4807-B528-028F20CE70A5}">
      <dgm:prSet/>
      <dgm:spPr/>
      <dgm:t>
        <a:bodyPr/>
        <a:lstStyle/>
        <a:p>
          <a:endParaRPr lang="en-US"/>
        </a:p>
      </dgm:t>
    </dgm:pt>
    <dgm:pt modelId="{C84B42E8-705A-46DD-AC48-F19D9BCA992E}">
      <dgm:prSet/>
      <dgm:spPr/>
      <dgm:t>
        <a:bodyPr/>
        <a:lstStyle/>
        <a:p>
          <a:r>
            <a:rPr lang="it-IT">
              <a:latin typeface="Aptos"/>
            </a:rPr>
            <a:t>Compilazione della domanda attraverso il form online</a:t>
          </a:r>
          <a:endParaRPr lang="en-US">
            <a:latin typeface="Aptos"/>
          </a:endParaRPr>
        </a:p>
      </dgm:t>
    </dgm:pt>
    <dgm:pt modelId="{DDABBBDD-762F-430C-A5B9-FA1102655281}" type="parTrans" cxnId="{FEB727EA-B1EA-41DF-9191-5D52D30C9BC9}">
      <dgm:prSet/>
      <dgm:spPr/>
      <dgm:t>
        <a:bodyPr/>
        <a:lstStyle/>
        <a:p>
          <a:endParaRPr lang="en-US"/>
        </a:p>
      </dgm:t>
    </dgm:pt>
    <dgm:pt modelId="{CA16EA09-A94A-48B3-8037-C00FB732AE7C}" type="sibTrans" cxnId="{FEB727EA-B1EA-41DF-9191-5D52D30C9BC9}">
      <dgm:prSet/>
      <dgm:spPr/>
      <dgm:t>
        <a:bodyPr/>
        <a:lstStyle/>
        <a:p>
          <a:endParaRPr lang="en-US"/>
        </a:p>
      </dgm:t>
    </dgm:pt>
    <dgm:pt modelId="{0ECF797B-C0EB-482A-A690-1B47B3584D3D}" type="pres">
      <dgm:prSet presAssocID="{17FE42B7-EE8D-4BE2-9C0B-3FF93C046565}" presName="vert0" presStyleCnt="0">
        <dgm:presLayoutVars>
          <dgm:dir/>
          <dgm:animOne val="branch"/>
          <dgm:animLvl val="lvl"/>
        </dgm:presLayoutVars>
      </dgm:prSet>
      <dgm:spPr/>
    </dgm:pt>
    <dgm:pt modelId="{21D11908-A442-4BA1-8DD7-CCEB4A8E98DD}" type="pres">
      <dgm:prSet presAssocID="{0E84EAFC-218D-4F1A-BF87-0C210FAC2364}" presName="thickLine" presStyleLbl="alignNode1" presStyleIdx="0" presStyleCnt="4"/>
      <dgm:spPr/>
    </dgm:pt>
    <dgm:pt modelId="{22833214-448F-46E0-AF66-1E57C1DABB78}" type="pres">
      <dgm:prSet presAssocID="{0E84EAFC-218D-4F1A-BF87-0C210FAC2364}" presName="horz1" presStyleCnt="0"/>
      <dgm:spPr/>
    </dgm:pt>
    <dgm:pt modelId="{92C703FE-7C0F-4E4A-B876-1BEEBFC6852F}" type="pres">
      <dgm:prSet presAssocID="{0E84EAFC-218D-4F1A-BF87-0C210FAC2364}" presName="tx1" presStyleLbl="revTx" presStyleIdx="0" presStyleCnt="4"/>
      <dgm:spPr/>
    </dgm:pt>
    <dgm:pt modelId="{28406893-E37A-40A9-A629-2C205EE06BF1}" type="pres">
      <dgm:prSet presAssocID="{0E84EAFC-218D-4F1A-BF87-0C210FAC2364}" presName="vert1" presStyleCnt="0"/>
      <dgm:spPr/>
    </dgm:pt>
    <dgm:pt modelId="{7AD472C8-F8B3-46CC-808B-9437952AB982}" type="pres">
      <dgm:prSet presAssocID="{3FED9C66-45AD-4BF3-A477-DFBA669042CD}" presName="thickLine" presStyleLbl="alignNode1" presStyleIdx="1" presStyleCnt="4"/>
      <dgm:spPr/>
    </dgm:pt>
    <dgm:pt modelId="{3786E01A-A3A5-4534-AAD4-F1BDBACF6D1E}" type="pres">
      <dgm:prSet presAssocID="{3FED9C66-45AD-4BF3-A477-DFBA669042CD}" presName="horz1" presStyleCnt="0"/>
      <dgm:spPr/>
    </dgm:pt>
    <dgm:pt modelId="{346C8575-0450-492A-84B6-F5E0B2ECE384}" type="pres">
      <dgm:prSet presAssocID="{3FED9C66-45AD-4BF3-A477-DFBA669042CD}" presName="tx1" presStyleLbl="revTx" presStyleIdx="1" presStyleCnt="4"/>
      <dgm:spPr/>
    </dgm:pt>
    <dgm:pt modelId="{C5149057-21AC-4A1C-B7A7-600FA7F684DF}" type="pres">
      <dgm:prSet presAssocID="{3FED9C66-45AD-4BF3-A477-DFBA669042CD}" presName="vert1" presStyleCnt="0"/>
      <dgm:spPr/>
    </dgm:pt>
    <dgm:pt modelId="{3ECE1C39-7559-46B6-95D2-09D6CD8D66C3}" type="pres">
      <dgm:prSet presAssocID="{1A588FB6-B4EA-492F-9B78-B53DFBAB22DE}" presName="thickLine" presStyleLbl="alignNode1" presStyleIdx="2" presStyleCnt="4"/>
      <dgm:spPr/>
    </dgm:pt>
    <dgm:pt modelId="{93278896-E724-451A-BA67-E60A769522C5}" type="pres">
      <dgm:prSet presAssocID="{1A588FB6-B4EA-492F-9B78-B53DFBAB22DE}" presName="horz1" presStyleCnt="0"/>
      <dgm:spPr/>
    </dgm:pt>
    <dgm:pt modelId="{1E49510C-D134-4836-84FA-CE763DB20254}" type="pres">
      <dgm:prSet presAssocID="{1A588FB6-B4EA-492F-9B78-B53DFBAB22DE}" presName="tx1" presStyleLbl="revTx" presStyleIdx="2" presStyleCnt="4"/>
      <dgm:spPr/>
    </dgm:pt>
    <dgm:pt modelId="{59F8665D-7558-4C07-8E7D-A82C87AA5A4A}" type="pres">
      <dgm:prSet presAssocID="{1A588FB6-B4EA-492F-9B78-B53DFBAB22DE}" presName="vert1" presStyleCnt="0"/>
      <dgm:spPr/>
    </dgm:pt>
    <dgm:pt modelId="{A72F0361-54D2-4DE1-95CC-74AB2B5575D9}" type="pres">
      <dgm:prSet presAssocID="{C84B42E8-705A-46DD-AC48-F19D9BCA992E}" presName="thickLine" presStyleLbl="alignNode1" presStyleIdx="3" presStyleCnt="4"/>
      <dgm:spPr/>
    </dgm:pt>
    <dgm:pt modelId="{72564FB4-BCF3-431A-A124-EF03BDD368EE}" type="pres">
      <dgm:prSet presAssocID="{C84B42E8-705A-46DD-AC48-F19D9BCA992E}" presName="horz1" presStyleCnt="0"/>
      <dgm:spPr/>
    </dgm:pt>
    <dgm:pt modelId="{314DD169-AA4F-4F48-8659-AE072090DF50}" type="pres">
      <dgm:prSet presAssocID="{C84B42E8-705A-46DD-AC48-F19D9BCA992E}" presName="tx1" presStyleLbl="revTx" presStyleIdx="3" presStyleCnt="4"/>
      <dgm:spPr/>
    </dgm:pt>
    <dgm:pt modelId="{59DADE85-FC40-45D3-85AE-A4FC92C9A96D}" type="pres">
      <dgm:prSet presAssocID="{C84B42E8-705A-46DD-AC48-F19D9BCA992E}" presName="vert1" presStyleCnt="0"/>
      <dgm:spPr/>
    </dgm:pt>
  </dgm:ptLst>
  <dgm:cxnLst>
    <dgm:cxn modelId="{7CA2941B-C3ED-4C30-B561-A719CEB53A50}" type="presOf" srcId="{1A588FB6-B4EA-492F-9B78-B53DFBAB22DE}" destId="{1E49510C-D134-4836-84FA-CE763DB20254}" srcOrd="0" destOrd="0" presId="urn:microsoft.com/office/officeart/2008/layout/LinedList"/>
    <dgm:cxn modelId="{F67CEC25-42B0-4807-B528-028F20CE70A5}" srcId="{17FE42B7-EE8D-4BE2-9C0B-3FF93C046565}" destId="{1A588FB6-B4EA-492F-9B78-B53DFBAB22DE}" srcOrd="2" destOrd="0" parTransId="{3DA699C1-93DA-4F60-A3D6-41DC93B5FA1A}" sibTransId="{46A2C841-4C7F-4578-ABA1-1BCF30AC47EC}"/>
    <dgm:cxn modelId="{CE65F528-A500-4EDA-862A-1CC913244648}" type="presOf" srcId="{17FE42B7-EE8D-4BE2-9C0B-3FF93C046565}" destId="{0ECF797B-C0EB-482A-A690-1B47B3584D3D}" srcOrd="0" destOrd="0" presId="urn:microsoft.com/office/officeart/2008/layout/LinedList"/>
    <dgm:cxn modelId="{B12C2C37-7260-4351-BC31-38A8677AC71E}" type="presOf" srcId="{3FED9C66-45AD-4BF3-A477-DFBA669042CD}" destId="{346C8575-0450-492A-84B6-F5E0B2ECE384}" srcOrd="0" destOrd="0" presId="urn:microsoft.com/office/officeart/2008/layout/LinedList"/>
    <dgm:cxn modelId="{FD0B6552-79B5-4020-8757-E96BC4273F0A}" type="presOf" srcId="{C84B42E8-705A-46DD-AC48-F19D9BCA992E}" destId="{314DD169-AA4F-4F48-8659-AE072090DF50}" srcOrd="0" destOrd="0" presId="urn:microsoft.com/office/officeart/2008/layout/LinedList"/>
    <dgm:cxn modelId="{B8F3AF8D-EF98-4BA5-B399-D7A0CF1FA737}" srcId="{17FE42B7-EE8D-4BE2-9C0B-3FF93C046565}" destId="{0E84EAFC-218D-4F1A-BF87-0C210FAC2364}" srcOrd="0" destOrd="0" parTransId="{7EDB467A-15F3-44C6-9944-C9A31D419922}" sibTransId="{C63C13FF-7209-493A-99CF-6C41B2C6843C}"/>
    <dgm:cxn modelId="{1E2159D1-045F-4E7D-8206-5D3E0B76BCFD}" srcId="{17FE42B7-EE8D-4BE2-9C0B-3FF93C046565}" destId="{3FED9C66-45AD-4BF3-A477-DFBA669042CD}" srcOrd="1" destOrd="0" parTransId="{AC312503-4353-4FAD-BF4D-887D1B9FBE5E}" sibTransId="{BE497B05-158A-47F5-AAC7-839A76C08FC9}"/>
    <dgm:cxn modelId="{FEB727EA-B1EA-41DF-9191-5D52D30C9BC9}" srcId="{17FE42B7-EE8D-4BE2-9C0B-3FF93C046565}" destId="{C84B42E8-705A-46DD-AC48-F19D9BCA992E}" srcOrd="3" destOrd="0" parTransId="{DDABBBDD-762F-430C-A5B9-FA1102655281}" sibTransId="{CA16EA09-A94A-48B3-8037-C00FB732AE7C}"/>
    <dgm:cxn modelId="{3A89A9F8-E107-43B7-A9E5-AA6CA00869C8}" type="presOf" srcId="{0E84EAFC-218D-4F1A-BF87-0C210FAC2364}" destId="{92C703FE-7C0F-4E4A-B876-1BEEBFC6852F}" srcOrd="0" destOrd="0" presId="urn:microsoft.com/office/officeart/2008/layout/LinedList"/>
    <dgm:cxn modelId="{1B382A96-D0EB-42E8-8CBA-34B153E79FF0}" type="presParOf" srcId="{0ECF797B-C0EB-482A-A690-1B47B3584D3D}" destId="{21D11908-A442-4BA1-8DD7-CCEB4A8E98DD}" srcOrd="0" destOrd="0" presId="urn:microsoft.com/office/officeart/2008/layout/LinedList"/>
    <dgm:cxn modelId="{9A662EF8-41DB-4FD3-A7BC-C20C0BECD8CF}" type="presParOf" srcId="{0ECF797B-C0EB-482A-A690-1B47B3584D3D}" destId="{22833214-448F-46E0-AF66-1E57C1DABB78}" srcOrd="1" destOrd="0" presId="urn:microsoft.com/office/officeart/2008/layout/LinedList"/>
    <dgm:cxn modelId="{B8F8F909-8C23-43B9-BCC9-59EE3749BA35}" type="presParOf" srcId="{22833214-448F-46E0-AF66-1E57C1DABB78}" destId="{92C703FE-7C0F-4E4A-B876-1BEEBFC6852F}" srcOrd="0" destOrd="0" presId="urn:microsoft.com/office/officeart/2008/layout/LinedList"/>
    <dgm:cxn modelId="{A8ACB232-406A-4857-BB1A-2E6C8D320DED}" type="presParOf" srcId="{22833214-448F-46E0-AF66-1E57C1DABB78}" destId="{28406893-E37A-40A9-A629-2C205EE06BF1}" srcOrd="1" destOrd="0" presId="urn:microsoft.com/office/officeart/2008/layout/LinedList"/>
    <dgm:cxn modelId="{89774DB6-5019-4BB6-B82A-7BAAB17208B2}" type="presParOf" srcId="{0ECF797B-C0EB-482A-A690-1B47B3584D3D}" destId="{7AD472C8-F8B3-46CC-808B-9437952AB982}" srcOrd="2" destOrd="0" presId="urn:microsoft.com/office/officeart/2008/layout/LinedList"/>
    <dgm:cxn modelId="{5903DF2A-9D69-436C-89E6-A9B6121ACD4E}" type="presParOf" srcId="{0ECF797B-C0EB-482A-A690-1B47B3584D3D}" destId="{3786E01A-A3A5-4534-AAD4-F1BDBACF6D1E}" srcOrd="3" destOrd="0" presId="urn:microsoft.com/office/officeart/2008/layout/LinedList"/>
    <dgm:cxn modelId="{E4FD6AF6-D81B-4D40-8823-D47539F16AC4}" type="presParOf" srcId="{3786E01A-A3A5-4534-AAD4-F1BDBACF6D1E}" destId="{346C8575-0450-492A-84B6-F5E0B2ECE384}" srcOrd="0" destOrd="0" presId="urn:microsoft.com/office/officeart/2008/layout/LinedList"/>
    <dgm:cxn modelId="{2021880E-DCE0-44AD-8E88-9F4E41832C09}" type="presParOf" srcId="{3786E01A-A3A5-4534-AAD4-F1BDBACF6D1E}" destId="{C5149057-21AC-4A1C-B7A7-600FA7F684DF}" srcOrd="1" destOrd="0" presId="urn:microsoft.com/office/officeart/2008/layout/LinedList"/>
    <dgm:cxn modelId="{2B388BC7-5A95-407E-A94E-9CA4ED72210E}" type="presParOf" srcId="{0ECF797B-C0EB-482A-A690-1B47B3584D3D}" destId="{3ECE1C39-7559-46B6-95D2-09D6CD8D66C3}" srcOrd="4" destOrd="0" presId="urn:microsoft.com/office/officeart/2008/layout/LinedList"/>
    <dgm:cxn modelId="{8544385C-36B6-4C1D-AFC5-B4C3F6A6757A}" type="presParOf" srcId="{0ECF797B-C0EB-482A-A690-1B47B3584D3D}" destId="{93278896-E724-451A-BA67-E60A769522C5}" srcOrd="5" destOrd="0" presId="urn:microsoft.com/office/officeart/2008/layout/LinedList"/>
    <dgm:cxn modelId="{D46703A4-F5B6-4542-9754-A5901C896BB6}" type="presParOf" srcId="{93278896-E724-451A-BA67-E60A769522C5}" destId="{1E49510C-D134-4836-84FA-CE763DB20254}" srcOrd="0" destOrd="0" presId="urn:microsoft.com/office/officeart/2008/layout/LinedList"/>
    <dgm:cxn modelId="{3E75A34E-5EBE-4D94-BE53-BBBE6ABFA1D7}" type="presParOf" srcId="{93278896-E724-451A-BA67-E60A769522C5}" destId="{59F8665D-7558-4C07-8E7D-A82C87AA5A4A}" srcOrd="1" destOrd="0" presId="urn:microsoft.com/office/officeart/2008/layout/LinedList"/>
    <dgm:cxn modelId="{93AB0144-DEC9-41C7-8D67-A2EE169EBBA5}" type="presParOf" srcId="{0ECF797B-C0EB-482A-A690-1B47B3584D3D}" destId="{A72F0361-54D2-4DE1-95CC-74AB2B5575D9}" srcOrd="6" destOrd="0" presId="urn:microsoft.com/office/officeart/2008/layout/LinedList"/>
    <dgm:cxn modelId="{3BE03887-5615-47B0-A01B-BCA1FF7F3EFB}" type="presParOf" srcId="{0ECF797B-C0EB-482A-A690-1B47B3584D3D}" destId="{72564FB4-BCF3-431A-A124-EF03BDD368EE}" srcOrd="7" destOrd="0" presId="urn:microsoft.com/office/officeart/2008/layout/LinedList"/>
    <dgm:cxn modelId="{FD01B218-01FB-45EF-B6B5-F5AFE4E53425}" type="presParOf" srcId="{72564FB4-BCF3-431A-A124-EF03BDD368EE}" destId="{314DD169-AA4F-4F48-8659-AE072090DF50}" srcOrd="0" destOrd="0" presId="urn:microsoft.com/office/officeart/2008/layout/LinedList"/>
    <dgm:cxn modelId="{435E87A9-9608-43D2-B5BA-CBA6846081B0}" type="presParOf" srcId="{72564FB4-BCF3-431A-A124-EF03BDD368EE}" destId="{59DADE85-FC40-45D3-85AE-A4FC92C9A96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979C0D-75C5-465B-B68E-8751335C745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6C9C38A-A71F-4FC8-BE40-6693949C9826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Dati del progetto (titolo, acronimo, PI) </a:t>
          </a:r>
          <a:endParaRPr lang="en-US">
            <a:latin typeface="Aptos"/>
          </a:endParaRPr>
        </a:p>
      </dgm:t>
    </dgm:pt>
    <dgm:pt modelId="{1A1ABBEA-7C0D-4099-99C7-B95271326CAD}" type="parTrans" cxnId="{BDF37403-A8BC-4D87-87AC-4356BEEF0976}">
      <dgm:prSet/>
      <dgm:spPr/>
      <dgm:t>
        <a:bodyPr/>
        <a:lstStyle/>
        <a:p>
          <a:endParaRPr lang="en-US"/>
        </a:p>
      </dgm:t>
    </dgm:pt>
    <dgm:pt modelId="{51296E90-7F8D-40BA-8A96-6B7E7E78578D}" type="sibTrans" cxnId="{BDF37403-A8BC-4D87-87AC-4356BEEF0976}">
      <dgm:prSet/>
      <dgm:spPr/>
      <dgm:t>
        <a:bodyPr/>
        <a:lstStyle/>
        <a:p>
          <a:endParaRPr lang="en-US"/>
        </a:p>
      </dgm:t>
    </dgm:pt>
    <dgm:pt modelId="{3ECAF336-498E-40E4-B7E0-2DCEA300425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Sintesi dei risultati scientifici e loro rilievo rispetto allo stato dell’arte </a:t>
          </a:r>
          <a:endParaRPr lang="en-US">
            <a:latin typeface="Aptos"/>
          </a:endParaRPr>
        </a:p>
      </dgm:t>
    </dgm:pt>
    <dgm:pt modelId="{5B632212-B044-4520-986C-AB0D98D67AC3}" type="parTrans" cxnId="{16EDC3B5-8F3B-4D4A-9366-259A6D664E2A}">
      <dgm:prSet/>
      <dgm:spPr/>
      <dgm:t>
        <a:bodyPr/>
        <a:lstStyle/>
        <a:p>
          <a:endParaRPr lang="en-US"/>
        </a:p>
      </dgm:t>
    </dgm:pt>
    <dgm:pt modelId="{1E4ACE4E-1A3B-4087-A121-6B8CF28174F3}" type="sibTrans" cxnId="{16EDC3B5-8F3B-4D4A-9366-259A6D664E2A}">
      <dgm:prSet/>
      <dgm:spPr/>
      <dgm:t>
        <a:bodyPr/>
        <a:lstStyle/>
        <a:p>
          <a:endParaRPr lang="en-US"/>
        </a:p>
      </dgm:t>
    </dgm:pt>
    <dgm:pt modelId="{5BDDFAF4-7B26-4B09-AAFC-919019531BD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Descrizione delle missioni svolte e dei risultati ottenuti </a:t>
          </a:r>
          <a:endParaRPr lang="en-US">
            <a:latin typeface="Aptos"/>
          </a:endParaRPr>
        </a:p>
      </dgm:t>
    </dgm:pt>
    <dgm:pt modelId="{600859B4-41B5-47AF-AACA-14C513936BB1}" type="parTrans" cxnId="{BA86F465-B1FE-4400-9D56-1E8A936E0445}">
      <dgm:prSet/>
      <dgm:spPr/>
      <dgm:t>
        <a:bodyPr/>
        <a:lstStyle/>
        <a:p>
          <a:endParaRPr lang="en-US"/>
        </a:p>
      </dgm:t>
    </dgm:pt>
    <dgm:pt modelId="{3FACFB61-DFE9-4D52-A1D0-FD791DB389E0}" type="sibTrans" cxnId="{BA86F465-B1FE-4400-9D56-1E8A936E0445}">
      <dgm:prSet/>
      <dgm:spPr/>
      <dgm:t>
        <a:bodyPr/>
        <a:lstStyle/>
        <a:p>
          <a:endParaRPr lang="en-US"/>
        </a:p>
      </dgm:t>
    </dgm:pt>
    <dgm:pt modelId="{2C0C155D-611D-42FF-AAA5-AF8A46AAE7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Elenco delle pubblicazioni e dei prodotti della ricerca (anche in corso) </a:t>
          </a:r>
        </a:p>
      </dgm:t>
    </dgm:pt>
    <dgm:pt modelId="{402DDED5-F5EB-4374-8744-D12E7121CE88}" type="parTrans" cxnId="{A2801021-24F1-4D24-89ED-22CFA1579D8F}">
      <dgm:prSet/>
      <dgm:spPr/>
      <dgm:t>
        <a:bodyPr/>
        <a:lstStyle/>
        <a:p>
          <a:endParaRPr lang="en-US"/>
        </a:p>
      </dgm:t>
    </dgm:pt>
    <dgm:pt modelId="{2871F8CE-24A8-44DC-924A-23113F7048C3}" type="sibTrans" cxnId="{A2801021-24F1-4D24-89ED-22CFA1579D8F}">
      <dgm:prSet/>
      <dgm:spPr/>
      <dgm:t>
        <a:bodyPr/>
        <a:lstStyle/>
        <a:p>
          <a:endParaRPr lang="en-US"/>
        </a:p>
      </dgm:t>
    </dgm:pt>
    <dgm:pt modelId="{CD59628E-F4EC-4720-95E0-A95C35EFDA5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>
              <a:latin typeface="Aptos"/>
            </a:rPr>
            <a:t>Sintesi delle attività svolte e confronto con gli obiettivi previsti </a:t>
          </a:r>
        </a:p>
      </dgm:t>
    </dgm:pt>
    <dgm:pt modelId="{1AC86830-4A85-457D-ABBD-F259755B1C73}" type="parTrans" cxnId="{D915FF07-0716-4882-94E0-E117D68AB301}">
      <dgm:prSet/>
      <dgm:spPr/>
    </dgm:pt>
    <dgm:pt modelId="{B3CF72C5-3E67-4882-BA8B-B251589DF200}" type="sibTrans" cxnId="{D915FF07-0716-4882-94E0-E117D68AB301}">
      <dgm:prSet/>
      <dgm:spPr/>
    </dgm:pt>
    <dgm:pt modelId="{090203BB-68EB-4208-B030-3295AAA84EE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it-IT" b="0">
              <a:latin typeface="Aptos"/>
            </a:rPr>
            <a:t>Form di monitoraggio in preparazione</a:t>
          </a:r>
        </a:p>
      </dgm:t>
    </dgm:pt>
    <dgm:pt modelId="{44C00B40-44D7-41D9-8C3A-8A0B920BF2EE}" type="parTrans" cxnId="{2D834068-BDF8-4846-A41B-ADF13C1E2D72}">
      <dgm:prSet/>
      <dgm:spPr/>
    </dgm:pt>
    <dgm:pt modelId="{AE9A5566-CB14-421F-8C3F-34393E281026}" type="sibTrans" cxnId="{2D834068-BDF8-4846-A41B-ADF13C1E2D72}">
      <dgm:prSet/>
      <dgm:spPr/>
    </dgm:pt>
    <dgm:pt modelId="{9EC9F3FF-374B-46E3-A626-C5F205386C49}" type="pres">
      <dgm:prSet presAssocID="{AD979C0D-75C5-465B-B68E-8751335C7455}" presName="root" presStyleCnt="0">
        <dgm:presLayoutVars>
          <dgm:dir/>
          <dgm:resizeHandles val="exact"/>
        </dgm:presLayoutVars>
      </dgm:prSet>
      <dgm:spPr/>
    </dgm:pt>
    <dgm:pt modelId="{A31F5311-E009-4DC0-8560-5F1F6BF44195}" type="pres">
      <dgm:prSet presAssocID="{D6C9C38A-A71F-4FC8-BE40-6693949C9826}" presName="compNode" presStyleCnt="0"/>
      <dgm:spPr/>
    </dgm:pt>
    <dgm:pt modelId="{4AD6FF39-98E1-49A5-B9CD-A504CC0EFFA9}" type="pres">
      <dgm:prSet presAssocID="{D6C9C38A-A71F-4FC8-BE40-6693949C9826}" presName="bgRect" presStyleLbl="bgShp" presStyleIdx="0" presStyleCnt="6"/>
      <dgm:spPr/>
    </dgm:pt>
    <dgm:pt modelId="{057CC260-4207-4E2E-A1E4-9CC847A04F33}" type="pres">
      <dgm:prSet presAssocID="{D6C9C38A-A71F-4FC8-BE40-6693949C9826}" presName="iconRect" presStyleLbl="node1" presStyleIdx="0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1 con riempimento a tinta unita"/>
        </a:ext>
      </dgm:extLst>
    </dgm:pt>
    <dgm:pt modelId="{9C80B9DC-1387-475F-A821-95C6AE4B0892}" type="pres">
      <dgm:prSet presAssocID="{D6C9C38A-A71F-4FC8-BE40-6693949C9826}" presName="spaceRect" presStyleCnt="0"/>
      <dgm:spPr/>
    </dgm:pt>
    <dgm:pt modelId="{E394102C-65EF-4094-B24D-76D57990E8B5}" type="pres">
      <dgm:prSet presAssocID="{D6C9C38A-A71F-4FC8-BE40-6693949C9826}" presName="parTx" presStyleLbl="revTx" presStyleIdx="0" presStyleCnt="6">
        <dgm:presLayoutVars>
          <dgm:chMax val="0"/>
          <dgm:chPref val="0"/>
        </dgm:presLayoutVars>
      </dgm:prSet>
      <dgm:spPr/>
    </dgm:pt>
    <dgm:pt modelId="{D8487D95-DBAC-4E89-B15C-5C1D1492DEE7}" type="pres">
      <dgm:prSet presAssocID="{51296E90-7F8D-40BA-8A96-6B7E7E78578D}" presName="sibTrans" presStyleCnt="0"/>
      <dgm:spPr/>
    </dgm:pt>
    <dgm:pt modelId="{1364F5E5-C1C8-4113-B9C4-51C0B48FD800}" type="pres">
      <dgm:prSet presAssocID="{CD59628E-F4EC-4720-95E0-A95C35EFDA53}" presName="compNode" presStyleCnt="0"/>
      <dgm:spPr/>
    </dgm:pt>
    <dgm:pt modelId="{32C7BE1C-9510-4AD6-B4E4-03682D8911E0}" type="pres">
      <dgm:prSet presAssocID="{CD59628E-F4EC-4720-95E0-A95C35EFDA53}" presName="bgRect" presStyleLbl="bgShp" presStyleIdx="1" presStyleCnt="6"/>
      <dgm:spPr/>
    </dgm:pt>
    <dgm:pt modelId="{F21A8B53-3343-45F6-9153-A8A708D27F5D}" type="pres">
      <dgm:prSet presAssocID="{CD59628E-F4EC-4720-95E0-A95C35EFDA53}" presName="iconRect" presStyleLbl="node1" presStyleIdx="1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con riempimento a tinta unita"/>
        </a:ext>
      </dgm:extLst>
    </dgm:pt>
    <dgm:pt modelId="{7775B718-8ED1-4F5D-807C-D09A0228BF13}" type="pres">
      <dgm:prSet presAssocID="{CD59628E-F4EC-4720-95E0-A95C35EFDA53}" presName="spaceRect" presStyleCnt="0"/>
      <dgm:spPr/>
    </dgm:pt>
    <dgm:pt modelId="{74AF6D8D-C8B8-495D-B67D-A78098281C6E}" type="pres">
      <dgm:prSet presAssocID="{CD59628E-F4EC-4720-95E0-A95C35EFDA53}" presName="parTx" presStyleLbl="revTx" presStyleIdx="1" presStyleCnt="6">
        <dgm:presLayoutVars>
          <dgm:chMax val="0"/>
          <dgm:chPref val="0"/>
        </dgm:presLayoutVars>
      </dgm:prSet>
      <dgm:spPr/>
    </dgm:pt>
    <dgm:pt modelId="{6BD25AA0-4492-49AC-93AD-D20D5608ABC5}" type="pres">
      <dgm:prSet presAssocID="{B3CF72C5-3E67-4882-BA8B-B251589DF200}" presName="sibTrans" presStyleCnt="0"/>
      <dgm:spPr/>
    </dgm:pt>
    <dgm:pt modelId="{66BBC5B5-DC39-450A-B22F-1E1107C0B2AA}" type="pres">
      <dgm:prSet presAssocID="{3ECAF336-498E-40E4-B7E0-2DCEA3004251}" presName="compNode" presStyleCnt="0"/>
      <dgm:spPr/>
    </dgm:pt>
    <dgm:pt modelId="{3DB3E701-D48F-4E66-A58C-198705EED147}" type="pres">
      <dgm:prSet presAssocID="{3ECAF336-498E-40E4-B7E0-2DCEA3004251}" presName="bgRect" presStyleLbl="bgShp" presStyleIdx="2" presStyleCnt="6"/>
      <dgm:spPr/>
    </dgm:pt>
    <dgm:pt modelId="{8E4BC5BA-AA39-49C2-A359-EF6E39C19328}" type="pres">
      <dgm:prSet presAssocID="{3ECAF336-498E-40E4-B7E0-2DCEA3004251}" presName="iconRect" presStyleLbl="node1" presStyleIdx="2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3 con riempimento a tinta unita"/>
        </a:ext>
      </dgm:extLst>
    </dgm:pt>
    <dgm:pt modelId="{9EABA76C-8C0C-4769-87C7-2D92134EB255}" type="pres">
      <dgm:prSet presAssocID="{3ECAF336-498E-40E4-B7E0-2DCEA3004251}" presName="spaceRect" presStyleCnt="0"/>
      <dgm:spPr/>
    </dgm:pt>
    <dgm:pt modelId="{5386AA1D-2099-404A-A270-A11BE0E2F9E7}" type="pres">
      <dgm:prSet presAssocID="{3ECAF336-498E-40E4-B7E0-2DCEA3004251}" presName="parTx" presStyleLbl="revTx" presStyleIdx="2" presStyleCnt="6">
        <dgm:presLayoutVars>
          <dgm:chMax val="0"/>
          <dgm:chPref val="0"/>
        </dgm:presLayoutVars>
      </dgm:prSet>
      <dgm:spPr/>
    </dgm:pt>
    <dgm:pt modelId="{455B06FD-483F-465D-9A2F-A5EBE54F055C}" type="pres">
      <dgm:prSet presAssocID="{1E4ACE4E-1A3B-4087-A121-6B8CF28174F3}" presName="sibTrans" presStyleCnt="0"/>
      <dgm:spPr/>
    </dgm:pt>
    <dgm:pt modelId="{107C470C-F8A0-439A-A1CD-C53C55F75E2E}" type="pres">
      <dgm:prSet presAssocID="{5BDDFAF4-7B26-4B09-AAFC-919019531BD7}" presName="compNode" presStyleCnt="0"/>
      <dgm:spPr/>
    </dgm:pt>
    <dgm:pt modelId="{33953A2C-BF35-4208-9991-B0B3EE19D5F0}" type="pres">
      <dgm:prSet presAssocID="{5BDDFAF4-7B26-4B09-AAFC-919019531BD7}" presName="bgRect" presStyleLbl="bgShp" presStyleIdx="3" presStyleCnt="6"/>
      <dgm:spPr/>
    </dgm:pt>
    <dgm:pt modelId="{161209A9-90DB-47C5-846F-1C058F5773AE}" type="pres">
      <dgm:prSet presAssocID="{5BDDFAF4-7B26-4B09-AAFC-919019531BD7}" presName="iconRect" presStyleLbl="node1" presStyleIdx="3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4 con riempimento a tinta unita"/>
        </a:ext>
      </dgm:extLst>
    </dgm:pt>
    <dgm:pt modelId="{6CC8DDFE-686D-4983-A15F-AD7DCB32CCFA}" type="pres">
      <dgm:prSet presAssocID="{5BDDFAF4-7B26-4B09-AAFC-919019531BD7}" presName="spaceRect" presStyleCnt="0"/>
      <dgm:spPr/>
    </dgm:pt>
    <dgm:pt modelId="{D024848A-FE16-4C4A-A29F-532984C9412B}" type="pres">
      <dgm:prSet presAssocID="{5BDDFAF4-7B26-4B09-AAFC-919019531BD7}" presName="parTx" presStyleLbl="revTx" presStyleIdx="3" presStyleCnt="6">
        <dgm:presLayoutVars>
          <dgm:chMax val="0"/>
          <dgm:chPref val="0"/>
        </dgm:presLayoutVars>
      </dgm:prSet>
      <dgm:spPr/>
    </dgm:pt>
    <dgm:pt modelId="{4CEF9BA7-99F3-4CA2-903E-1D55FD9EB260}" type="pres">
      <dgm:prSet presAssocID="{3FACFB61-DFE9-4D52-A1D0-FD791DB389E0}" presName="sibTrans" presStyleCnt="0"/>
      <dgm:spPr/>
    </dgm:pt>
    <dgm:pt modelId="{2924E7B8-AB4E-41CF-8525-EB1C903C8498}" type="pres">
      <dgm:prSet presAssocID="{2C0C155D-611D-42FF-AAA5-AF8A46AAE7C9}" presName="compNode" presStyleCnt="0"/>
      <dgm:spPr/>
    </dgm:pt>
    <dgm:pt modelId="{41179463-650C-43BB-8C72-B9169302A61F}" type="pres">
      <dgm:prSet presAssocID="{2C0C155D-611D-42FF-AAA5-AF8A46AAE7C9}" presName="bgRect" presStyleLbl="bgShp" presStyleIdx="4" presStyleCnt="6"/>
      <dgm:spPr/>
    </dgm:pt>
    <dgm:pt modelId="{C82624C8-2292-4A39-BDC2-48B3A5359F46}" type="pres">
      <dgm:prSet presAssocID="{2C0C155D-611D-42FF-AAA5-AF8A46AAE7C9}" presName="iconRect" presStyleLbl="node1" presStyleIdx="4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5 con riempimento a tinta unita"/>
        </a:ext>
      </dgm:extLst>
    </dgm:pt>
    <dgm:pt modelId="{D63A3AF9-41D3-4684-B8B0-EB2AE352A50E}" type="pres">
      <dgm:prSet presAssocID="{2C0C155D-611D-42FF-AAA5-AF8A46AAE7C9}" presName="spaceRect" presStyleCnt="0"/>
      <dgm:spPr/>
    </dgm:pt>
    <dgm:pt modelId="{30EF8EDE-639B-428B-B25F-B9E93C4DC89D}" type="pres">
      <dgm:prSet presAssocID="{2C0C155D-611D-42FF-AAA5-AF8A46AAE7C9}" presName="parTx" presStyleLbl="revTx" presStyleIdx="4" presStyleCnt="6">
        <dgm:presLayoutVars>
          <dgm:chMax val="0"/>
          <dgm:chPref val="0"/>
        </dgm:presLayoutVars>
      </dgm:prSet>
      <dgm:spPr/>
    </dgm:pt>
    <dgm:pt modelId="{ACD8F7CA-2773-43DD-A773-648F36C4346C}" type="pres">
      <dgm:prSet presAssocID="{2871F8CE-24A8-44DC-924A-23113F7048C3}" presName="sibTrans" presStyleCnt="0"/>
      <dgm:spPr/>
    </dgm:pt>
    <dgm:pt modelId="{6975432F-A9D3-4706-9D28-19527C1D3215}" type="pres">
      <dgm:prSet presAssocID="{090203BB-68EB-4208-B030-3295AAA84EE9}" presName="compNode" presStyleCnt="0"/>
      <dgm:spPr/>
    </dgm:pt>
    <dgm:pt modelId="{854620FC-A616-4DF7-A932-709DE07F4CF2}" type="pres">
      <dgm:prSet presAssocID="{090203BB-68EB-4208-B030-3295AAA84EE9}" presName="bgRect" presStyleLbl="bgShp" presStyleIdx="5" presStyleCnt="6"/>
      <dgm:spPr/>
    </dgm:pt>
    <dgm:pt modelId="{ECC6FCA2-F89C-4CED-8D07-68CB2AD09930}" type="pres">
      <dgm:prSet presAssocID="{090203BB-68EB-4208-B030-3295AAA84EE9}" presName="iconRect" presStyleLbl="node1" presStyleIdx="5" presStyleCnt="6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6 con riempimento a tinta unita"/>
        </a:ext>
      </dgm:extLst>
    </dgm:pt>
    <dgm:pt modelId="{6CFF6943-DE07-4B00-89E9-B4FA6CCB43C9}" type="pres">
      <dgm:prSet presAssocID="{090203BB-68EB-4208-B030-3295AAA84EE9}" presName="spaceRect" presStyleCnt="0"/>
      <dgm:spPr/>
    </dgm:pt>
    <dgm:pt modelId="{CD7722C3-47D2-4C18-8E51-0ADB0829FF2C}" type="pres">
      <dgm:prSet presAssocID="{090203BB-68EB-4208-B030-3295AAA84EE9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BDF37403-A8BC-4D87-87AC-4356BEEF0976}" srcId="{AD979C0D-75C5-465B-B68E-8751335C7455}" destId="{D6C9C38A-A71F-4FC8-BE40-6693949C9826}" srcOrd="0" destOrd="0" parTransId="{1A1ABBEA-7C0D-4099-99C7-B95271326CAD}" sibTransId="{51296E90-7F8D-40BA-8A96-6B7E7E78578D}"/>
    <dgm:cxn modelId="{D915FF07-0716-4882-94E0-E117D68AB301}" srcId="{AD979C0D-75C5-465B-B68E-8751335C7455}" destId="{CD59628E-F4EC-4720-95E0-A95C35EFDA53}" srcOrd="1" destOrd="0" parTransId="{1AC86830-4A85-457D-ABBD-F259755B1C73}" sibTransId="{B3CF72C5-3E67-4882-BA8B-B251589DF200}"/>
    <dgm:cxn modelId="{B2FC4F10-8E47-47A7-AAD3-6A1B8D03CF83}" type="presOf" srcId="{D6C9C38A-A71F-4FC8-BE40-6693949C9826}" destId="{E394102C-65EF-4094-B24D-76D57990E8B5}" srcOrd="0" destOrd="0" presId="urn:microsoft.com/office/officeart/2018/2/layout/IconVerticalSolidList"/>
    <dgm:cxn modelId="{A2801021-24F1-4D24-89ED-22CFA1579D8F}" srcId="{AD979C0D-75C5-465B-B68E-8751335C7455}" destId="{2C0C155D-611D-42FF-AAA5-AF8A46AAE7C9}" srcOrd="4" destOrd="0" parTransId="{402DDED5-F5EB-4374-8744-D12E7121CE88}" sibTransId="{2871F8CE-24A8-44DC-924A-23113F7048C3}"/>
    <dgm:cxn modelId="{3A948343-BA37-4559-B32C-C69B0BA38BE4}" type="presOf" srcId="{5BDDFAF4-7B26-4B09-AAFC-919019531BD7}" destId="{D024848A-FE16-4C4A-A29F-532984C9412B}" srcOrd="0" destOrd="0" presId="urn:microsoft.com/office/officeart/2018/2/layout/IconVerticalSolidList"/>
    <dgm:cxn modelId="{BA86F465-B1FE-4400-9D56-1E8A936E0445}" srcId="{AD979C0D-75C5-465B-B68E-8751335C7455}" destId="{5BDDFAF4-7B26-4B09-AAFC-919019531BD7}" srcOrd="3" destOrd="0" parTransId="{600859B4-41B5-47AF-AACA-14C513936BB1}" sibTransId="{3FACFB61-DFE9-4D52-A1D0-FD791DB389E0}"/>
    <dgm:cxn modelId="{0C32F147-384F-4C5E-9943-48494F327AB3}" type="presOf" srcId="{CD59628E-F4EC-4720-95E0-A95C35EFDA53}" destId="{74AF6D8D-C8B8-495D-B67D-A78098281C6E}" srcOrd="0" destOrd="0" presId="urn:microsoft.com/office/officeart/2018/2/layout/IconVerticalSolidList"/>
    <dgm:cxn modelId="{2D834068-BDF8-4846-A41B-ADF13C1E2D72}" srcId="{AD979C0D-75C5-465B-B68E-8751335C7455}" destId="{090203BB-68EB-4208-B030-3295AAA84EE9}" srcOrd="5" destOrd="0" parTransId="{44C00B40-44D7-41D9-8C3A-8A0B920BF2EE}" sibTransId="{AE9A5566-CB14-421F-8C3F-34393E281026}"/>
    <dgm:cxn modelId="{FAB9C180-FB43-4A25-8F60-8C312010D721}" type="presOf" srcId="{090203BB-68EB-4208-B030-3295AAA84EE9}" destId="{CD7722C3-47D2-4C18-8E51-0ADB0829FF2C}" srcOrd="0" destOrd="0" presId="urn:microsoft.com/office/officeart/2018/2/layout/IconVerticalSolidList"/>
    <dgm:cxn modelId="{16EDC3B5-8F3B-4D4A-9366-259A6D664E2A}" srcId="{AD979C0D-75C5-465B-B68E-8751335C7455}" destId="{3ECAF336-498E-40E4-B7E0-2DCEA3004251}" srcOrd="2" destOrd="0" parTransId="{5B632212-B044-4520-986C-AB0D98D67AC3}" sibTransId="{1E4ACE4E-1A3B-4087-A121-6B8CF28174F3}"/>
    <dgm:cxn modelId="{0B3F55DB-3C59-410F-AAB7-2E21FAB9857F}" type="presOf" srcId="{AD979C0D-75C5-465B-B68E-8751335C7455}" destId="{9EC9F3FF-374B-46E3-A626-C5F205386C49}" srcOrd="0" destOrd="0" presId="urn:microsoft.com/office/officeart/2018/2/layout/IconVerticalSolidList"/>
    <dgm:cxn modelId="{954FC4E1-7F14-4314-9FBF-ED323C28F94D}" type="presOf" srcId="{3ECAF336-498E-40E4-B7E0-2DCEA3004251}" destId="{5386AA1D-2099-404A-A270-A11BE0E2F9E7}" srcOrd="0" destOrd="0" presId="urn:microsoft.com/office/officeart/2018/2/layout/IconVerticalSolidList"/>
    <dgm:cxn modelId="{09BC93E7-7462-43EB-A4B8-BCD42A6EA0AC}" type="presOf" srcId="{2C0C155D-611D-42FF-AAA5-AF8A46AAE7C9}" destId="{30EF8EDE-639B-428B-B25F-B9E93C4DC89D}" srcOrd="0" destOrd="0" presId="urn:microsoft.com/office/officeart/2018/2/layout/IconVerticalSolidList"/>
    <dgm:cxn modelId="{F08DCDCF-61FC-4C10-A8FE-E5A285901F7E}" type="presParOf" srcId="{9EC9F3FF-374B-46E3-A626-C5F205386C49}" destId="{A31F5311-E009-4DC0-8560-5F1F6BF44195}" srcOrd="0" destOrd="0" presId="urn:microsoft.com/office/officeart/2018/2/layout/IconVerticalSolidList"/>
    <dgm:cxn modelId="{4402FCE8-10A2-41BF-8F0E-E42E5DE3E646}" type="presParOf" srcId="{A31F5311-E009-4DC0-8560-5F1F6BF44195}" destId="{4AD6FF39-98E1-49A5-B9CD-A504CC0EFFA9}" srcOrd="0" destOrd="0" presId="urn:microsoft.com/office/officeart/2018/2/layout/IconVerticalSolidList"/>
    <dgm:cxn modelId="{39B13CA8-A11A-4FD1-99D2-F25B88557EC5}" type="presParOf" srcId="{A31F5311-E009-4DC0-8560-5F1F6BF44195}" destId="{057CC260-4207-4E2E-A1E4-9CC847A04F33}" srcOrd="1" destOrd="0" presId="urn:microsoft.com/office/officeart/2018/2/layout/IconVerticalSolidList"/>
    <dgm:cxn modelId="{82AF7B79-A89B-4EB8-A283-D5F625DC14DB}" type="presParOf" srcId="{A31F5311-E009-4DC0-8560-5F1F6BF44195}" destId="{9C80B9DC-1387-475F-A821-95C6AE4B0892}" srcOrd="2" destOrd="0" presId="urn:microsoft.com/office/officeart/2018/2/layout/IconVerticalSolidList"/>
    <dgm:cxn modelId="{52FA7F81-DF3F-484C-9B72-17254B080814}" type="presParOf" srcId="{A31F5311-E009-4DC0-8560-5F1F6BF44195}" destId="{E394102C-65EF-4094-B24D-76D57990E8B5}" srcOrd="3" destOrd="0" presId="urn:microsoft.com/office/officeart/2018/2/layout/IconVerticalSolidList"/>
    <dgm:cxn modelId="{CC0D9412-CA86-406C-9AD1-AC79B9BFE1B6}" type="presParOf" srcId="{9EC9F3FF-374B-46E3-A626-C5F205386C49}" destId="{D8487D95-DBAC-4E89-B15C-5C1D1492DEE7}" srcOrd="1" destOrd="0" presId="urn:microsoft.com/office/officeart/2018/2/layout/IconVerticalSolidList"/>
    <dgm:cxn modelId="{406C37ED-20DA-44F1-BB33-B3AF49204FAE}" type="presParOf" srcId="{9EC9F3FF-374B-46E3-A626-C5F205386C49}" destId="{1364F5E5-C1C8-4113-B9C4-51C0B48FD800}" srcOrd="2" destOrd="0" presId="urn:microsoft.com/office/officeart/2018/2/layout/IconVerticalSolidList"/>
    <dgm:cxn modelId="{DEA4814A-E72D-431A-9921-627B7521C2A6}" type="presParOf" srcId="{1364F5E5-C1C8-4113-B9C4-51C0B48FD800}" destId="{32C7BE1C-9510-4AD6-B4E4-03682D8911E0}" srcOrd="0" destOrd="0" presId="urn:microsoft.com/office/officeart/2018/2/layout/IconVerticalSolidList"/>
    <dgm:cxn modelId="{8978A5AC-819D-423B-A91F-56021C72FAF7}" type="presParOf" srcId="{1364F5E5-C1C8-4113-B9C4-51C0B48FD800}" destId="{F21A8B53-3343-45F6-9153-A8A708D27F5D}" srcOrd="1" destOrd="0" presId="urn:microsoft.com/office/officeart/2018/2/layout/IconVerticalSolidList"/>
    <dgm:cxn modelId="{DFAC7EBD-412B-43FA-A4D4-4FE2468E740D}" type="presParOf" srcId="{1364F5E5-C1C8-4113-B9C4-51C0B48FD800}" destId="{7775B718-8ED1-4F5D-807C-D09A0228BF13}" srcOrd="2" destOrd="0" presId="urn:microsoft.com/office/officeart/2018/2/layout/IconVerticalSolidList"/>
    <dgm:cxn modelId="{21E4F0E5-8879-4F37-BA68-CB44BF3FE07F}" type="presParOf" srcId="{1364F5E5-C1C8-4113-B9C4-51C0B48FD800}" destId="{74AF6D8D-C8B8-495D-B67D-A78098281C6E}" srcOrd="3" destOrd="0" presId="urn:microsoft.com/office/officeart/2018/2/layout/IconVerticalSolidList"/>
    <dgm:cxn modelId="{0500B017-BDD1-496C-9D44-13143ADA5F8D}" type="presParOf" srcId="{9EC9F3FF-374B-46E3-A626-C5F205386C49}" destId="{6BD25AA0-4492-49AC-93AD-D20D5608ABC5}" srcOrd="3" destOrd="0" presId="urn:microsoft.com/office/officeart/2018/2/layout/IconVerticalSolidList"/>
    <dgm:cxn modelId="{5CC90F8C-44BF-4646-B798-2918E99119CF}" type="presParOf" srcId="{9EC9F3FF-374B-46E3-A626-C5F205386C49}" destId="{66BBC5B5-DC39-450A-B22F-1E1107C0B2AA}" srcOrd="4" destOrd="0" presId="urn:microsoft.com/office/officeart/2018/2/layout/IconVerticalSolidList"/>
    <dgm:cxn modelId="{5DA3BEB7-7A6E-4631-ACCE-D9C75FC2A9FC}" type="presParOf" srcId="{66BBC5B5-DC39-450A-B22F-1E1107C0B2AA}" destId="{3DB3E701-D48F-4E66-A58C-198705EED147}" srcOrd="0" destOrd="0" presId="urn:microsoft.com/office/officeart/2018/2/layout/IconVerticalSolidList"/>
    <dgm:cxn modelId="{05610B80-23B9-4641-8418-172987D28AD0}" type="presParOf" srcId="{66BBC5B5-DC39-450A-B22F-1E1107C0B2AA}" destId="{8E4BC5BA-AA39-49C2-A359-EF6E39C19328}" srcOrd="1" destOrd="0" presId="urn:microsoft.com/office/officeart/2018/2/layout/IconVerticalSolidList"/>
    <dgm:cxn modelId="{2AB67029-94E0-45B5-B83C-371AE7AD0B86}" type="presParOf" srcId="{66BBC5B5-DC39-450A-B22F-1E1107C0B2AA}" destId="{9EABA76C-8C0C-4769-87C7-2D92134EB255}" srcOrd="2" destOrd="0" presId="urn:microsoft.com/office/officeart/2018/2/layout/IconVerticalSolidList"/>
    <dgm:cxn modelId="{644DEA38-FC72-408B-A8AF-23E33E039671}" type="presParOf" srcId="{66BBC5B5-DC39-450A-B22F-1E1107C0B2AA}" destId="{5386AA1D-2099-404A-A270-A11BE0E2F9E7}" srcOrd="3" destOrd="0" presId="urn:microsoft.com/office/officeart/2018/2/layout/IconVerticalSolidList"/>
    <dgm:cxn modelId="{03C45DAD-7BD4-4754-A750-ECFD448AD321}" type="presParOf" srcId="{9EC9F3FF-374B-46E3-A626-C5F205386C49}" destId="{455B06FD-483F-465D-9A2F-A5EBE54F055C}" srcOrd="5" destOrd="0" presId="urn:microsoft.com/office/officeart/2018/2/layout/IconVerticalSolidList"/>
    <dgm:cxn modelId="{5D9B6EC1-F187-482A-ADD4-8E9580AFE3B4}" type="presParOf" srcId="{9EC9F3FF-374B-46E3-A626-C5F205386C49}" destId="{107C470C-F8A0-439A-A1CD-C53C55F75E2E}" srcOrd="6" destOrd="0" presId="urn:microsoft.com/office/officeart/2018/2/layout/IconVerticalSolidList"/>
    <dgm:cxn modelId="{0857EDDD-A925-4814-B721-7A7F1C1BB862}" type="presParOf" srcId="{107C470C-F8A0-439A-A1CD-C53C55F75E2E}" destId="{33953A2C-BF35-4208-9991-B0B3EE19D5F0}" srcOrd="0" destOrd="0" presId="urn:microsoft.com/office/officeart/2018/2/layout/IconVerticalSolidList"/>
    <dgm:cxn modelId="{2927DC34-3512-4668-8EC1-73F7BBF2BDEF}" type="presParOf" srcId="{107C470C-F8A0-439A-A1CD-C53C55F75E2E}" destId="{161209A9-90DB-47C5-846F-1C058F5773AE}" srcOrd="1" destOrd="0" presId="urn:microsoft.com/office/officeart/2018/2/layout/IconVerticalSolidList"/>
    <dgm:cxn modelId="{6B82EDCC-7B8B-486E-941A-75FDA918C3B2}" type="presParOf" srcId="{107C470C-F8A0-439A-A1CD-C53C55F75E2E}" destId="{6CC8DDFE-686D-4983-A15F-AD7DCB32CCFA}" srcOrd="2" destOrd="0" presId="urn:microsoft.com/office/officeart/2018/2/layout/IconVerticalSolidList"/>
    <dgm:cxn modelId="{C6B0C290-4F15-46E3-A30A-3628E9FE527A}" type="presParOf" srcId="{107C470C-F8A0-439A-A1CD-C53C55F75E2E}" destId="{D024848A-FE16-4C4A-A29F-532984C9412B}" srcOrd="3" destOrd="0" presId="urn:microsoft.com/office/officeart/2018/2/layout/IconVerticalSolidList"/>
    <dgm:cxn modelId="{864C7627-FDDE-406E-873B-5F76C7828D81}" type="presParOf" srcId="{9EC9F3FF-374B-46E3-A626-C5F205386C49}" destId="{4CEF9BA7-99F3-4CA2-903E-1D55FD9EB260}" srcOrd="7" destOrd="0" presId="urn:microsoft.com/office/officeart/2018/2/layout/IconVerticalSolidList"/>
    <dgm:cxn modelId="{9F2857F8-42F3-4A4D-AAA1-49F8619F2829}" type="presParOf" srcId="{9EC9F3FF-374B-46E3-A626-C5F205386C49}" destId="{2924E7B8-AB4E-41CF-8525-EB1C903C8498}" srcOrd="8" destOrd="0" presId="urn:microsoft.com/office/officeart/2018/2/layout/IconVerticalSolidList"/>
    <dgm:cxn modelId="{8FD855EC-2BA8-4AC4-BE94-6BC5CD544C11}" type="presParOf" srcId="{2924E7B8-AB4E-41CF-8525-EB1C903C8498}" destId="{41179463-650C-43BB-8C72-B9169302A61F}" srcOrd="0" destOrd="0" presId="urn:microsoft.com/office/officeart/2018/2/layout/IconVerticalSolidList"/>
    <dgm:cxn modelId="{67D76357-CF70-47EC-A2BE-B47F6005CFFE}" type="presParOf" srcId="{2924E7B8-AB4E-41CF-8525-EB1C903C8498}" destId="{C82624C8-2292-4A39-BDC2-48B3A5359F46}" srcOrd="1" destOrd="0" presId="urn:microsoft.com/office/officeart/2018/2/layout/IconVerticalSolidList"/>
    <dgm:cxn modelId="{47D0A35A-4F14-4ED0-A589-FDAB672182FC}" type="presParOf" srcId="{2924E7B8-AB4E-41CF-8525-EB1C903C8498}" destId="{D63A3AF9-41D3-4684-B8B0-EB2AE352A50E}" srcOrd="2" destOrd="0" presId="urn:microsoft.com/office/officeart/2018/2/layout/IconVerticalSolidList"/>
    <dgm:cxn modelId="{C99CCBB6-753D-4E5E-9DC5-B4AC3AC185B2}" type="presParOf" srcId="{2924E7B8-AB4E-41CF-8525-EB1C903C8498}" destId="{30EF8EDE-639B-428B-B25F-B9E93C4DC89D}" srcOrd="3" destOrd="0" presId="urn:microsoft.com/office/officeart/2018/2/layout/IconVerticalSolidList"/>
    <dgm:cxn modelId="{EA78E0EA-D3EC-4877-AF1E-8F09DA5367DF}" type="presParOf" srcId="{9EC9F3FF-374B-46E3-A626-C5F205386C49}" destId="{ACD8F7CA-2773-43DD-A773-648F36C4346C}" srcOrd="9" destOrd="0" presId="urn:microsoft.com/office/officeart/2018/2/layout/IconVerticalSolidList"/>
    <dgm:cxn modelId="{026DA52E-F4E6-45B1-994A-20EC53C31AA8}" type="presParOf" srcId="{9EC9F3FF-374B-46E3-A626-C5F205386C49}" destId="{6975432F-A9D3-4706-9D28-19527C1D3215}" srcOrd="10" destOrd="0" presId="urn:microsoft.com/office/officeart/2018/2/layout/IconVerticalSolidList"/>
    <dgm:cxn modelId="{FDE925C4-B23E-424E-9802-0467FFAE6D85}" type="presParOf" srcId="{6975432F-A9D3-4706-9D28-19527C1D3215}" destId="{854620FC-A616-4DF7-A932-709DE07F4CF2}" srcOrd="0" destOrd="0" presId="urn:microsoft.com/office/officeart/2018/2/layout/IconVerticalSolidList"/>
    <dgm:cxn modelId="{D8A90053-BCE2-4D0F-86BC-643532A65DD9}" type="presParOf" srcId="{6975432F-A9D3-4706-9D28-19527C1D3215}" destId="{ECC6FCA2-F89C-4CED-8D07-68CB2AD09930}" srcOrd="1" destOrd="0" presId="urn:microsoft.com/office/officeart/2018/2/layout/IconVerticalSolidList"/>
    <dgm:cxn modelId="{68F14F46-6E25-40EA-9A6C-B61FF9123850}" type="presParOf" srcId="{6975432F-A9D3-4706-9D28-19527C1D3215}" destId="{6CFF6943-DE07-4B00-89E9-B4FA6CCB43C9}" srcOrd="2" destOrd="0" presId="urn:microsoft.com/office/officeart/2018/2/layout/IconVerticalSolidList"/>
    <dgm:cxn modelId="{CBBCA103-EA33-4E21-AE5B-6A9CF1CF6D55}" type="presParOf" srcId="{6975432F-A9D3-4706-9D28-19527C1D3215}" destId="{CD7722C3-47D2-4C18-8E51-0ADB0829FF2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58BC2-ADA6-4FD1-989A-0C1F57E70829}">
      <dsp:nvSpPr>
        <dsp:cNvPr id="0" name=""/>
        <dsp:cNvSpPr/>
      </dsp:nvSpPr>
      <dsp:spPr>
        <a:xfrm>
          <a:off x="0" y="2087734"/>
          <a:ext cx="10576558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7D55BC-DC24-4A8D-BFA7-25C9D42A5D64}">
      <dsp:nvSpPr>
        <dsp:cNvPr id="0" name=""/>
        <dsp:cNvSpPr/>
      </dsp:nvSpPr>
      <dsp:spPr>
        <a:xfrm rot="8100000">
          <a:off x="70379" y="481141"/>
          <a:ext cx="307060" cy="307060"/>
        </a:xfrm>
        <a:prstGeom prst="teardrop">
          <a:avLst>
            <a:gd name="adj" fmla="val 115000"/>
          </a:avLst>
        </a:prstGeom>
        <a:solidFill>
          <a:srgbClr val="C0000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78F121-E37A-4E57-B317-2168E1394105}">
      <dsp:nvSpPr>
        <dsp:cNvPr id="0" name=""/>
        <dsp:cNvSpPr/>
      </dsp:nvSpPr>
      <dsp:spPr>
        <a:xfrm>
          <a:off x="104491" y="515252"/>
          <a:ext cx="238836" cy="2388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746BE-3150-4F8A-929D-B72054AF375D}">
      <dsp:nvSpPr>
        <dsp:cNvPr id="0" name=""/>
        <dsp:cNvSpPr/>
      </dsp:nvSpPr>
      <dsp:spPr>
        <a:xfrm>
          <a:off x="441034" y="851795"/>
          <a:ext cx="2929643" cy="123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4D95D-3A49-4AF7-9280-F8F08229B609}">
      <dsp:nvSpPr>
        <dsp:cNvPr id="0" name=""/>
        <dsp:cNvSpPr/>
      </dsp:nvSpPr>
      <dsp:spPr>
        <a:xfrm>
          <a:off x="441034" y="417546"/>
          <a:ext cx="2929643" cy="434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it-IT" sz="1500" kern="1200">
              <a:latin typeface="Aptos"/>
              <a:ea typeface="+mn-ea"/>
              <a:cs typeface="+mn-cs"/>
            </a:rPr>
            <a:t>PRA 2021</a:t>
          </a:r>
          <a:endParaRPr lang="en-US" sz="1500" kern="1200">
            <a:latin typeface="Aptos"/>
            <a:ea typeface="+mn-ea"/>
            <a:cs typeface="+mn-cs"/>
          </a:endParaRPr>
        </a:p>
      </dsp:txBody>
      <dsp:txXfrm>
        <a:off x="441034" y="417546"/>
        <a:ext cx="2929643" cy="434248"/>
      </dsp:txXfrm>
    </dsp:sp>
    <dsp:sp modelId="{8CA0A145-E242-4F0F-B8CA-1B4AFFC9475F}">
      <dsp:nvSpPr>
        <dsp:cNvPr id="0" name=""/>
        <dsp:cNvSpPr/>
      </dsp:nvSpPr>
      <dsp:spPr>
        <a:xfrm>
          <a:off x="223909" y="851795"/>
          <a:ext cx="0" cy="12359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FF4603-FACB-4A9A-B3B8-322062B0C900}">
      <dsp:nvSpPr>
        <dsp:cNvPr id="0" name=""/>
        <dsp:cNvSpPr/>
      </dsp:nvSpPr>
      <dsp:spPr>
        <a:xfrm>
          <a:off x="184827" y="2048651"/>
          <a:ext cx="78164" cy="78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608609-5940-4358-B273-6CE9F90E34BC}">
      <dsp:nvSpPr>
        <dsp:cNvPr id="0" name=""/>
        <dsp:cNvSpPr/>
      </dsp:nvSpPr>
      <dsp:spPr>
        <a:xfrm rot="18900000">
          <a:off x="1828703" y="3387266"/>
          <a:ext cx="307060" cy="307060"/>
        </a:xfrm>
        <a:prstGeom prst="teardrop">
          <a:avLst>
            <a:gd name="adj" fmla="val 115000"/>
          </a:avLst>
        </a:prstGeom>
        <a:solidFill>
          <a:srgbClr val="C0000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4DE0E6D-588C-4982-8B6B-DC8D70054EB1}">
      <dsp:nvSpPr>
        <dsp:cNvPr id="0" name=""/>
        <dsp:cNvSpPr/>
      </dsp:nvSpPr>
      <dsp:spPr>
        <a:xfrm>
          <a:off x="1862815" y="3421378"/>
          <a:ext cx="238836" cy="2388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BFBA3-D12C-4C90-A974-9CD3419AAACF}">
      <dsp:nvSpPr>
        <dsp:cNvPr id="0" name=""/>
        <dsp:cNvSpPr/>
      </dsp:nvSpPr>
      <dsp:spPr>
        <a:xfrm>
          <a:off x="2199358" y="2087734"/>
          <a:ext cx="2929643" cy="123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AA263-9539-453D-8F32-01EBAC500A85}">
      <dsp:nvSpPr>
        <dsp:cNvPr id="0" name=""/>
        <dsp:cNvSpPr/>
      </dsp:nvSpPr>
      <dsp:spPr>
        <a:xfrm>
          <a:off x="2199358" y="3323672"/>
          <a:ext cx="2929643" cy="434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it-IT" sz="1500" kern="1200">
              <a:latin typeface="Aptos"/>
              <a:ea typeface="+mn-ea"/>
              <a:cs typeface="+mn-cs"/>
            </a:rPr>
            <a:t>PRA 2022</a:t>
          </a:r>
          <a:endParaRPr lang="en-US" sz="1500" kern="1200">
            <a:latin typeface="Aptos"/>
            <a:ea typeface="+mn-ea"/>
            <a:cs typeface="+mn-cs"/>
          </a:endParaRPr>
        </a:p>
      </dsp:txBody>
      <dsp:txXfrm>
        <a:off x="2199358" y="3323672"/>
        <a:ext cx="2929643" cy="434248"/>
      </dsp:txXfrm>
    </dsp:sp>
    <dsp:sp modelId="{BD1EB153-8B93-4B97-9E26-22D26091A512}">
      <dsp:nvSpPr>
        <dsp:cNvPr id="0" name=""/>
        <dsp:cNvSpPr/>
      </dsp:nvSpPr>
      <dsp:spPr>
        <a:xfrm>
          <a:off x="1982233" y="2087734"/>
          <a:ext cx="0" cy="12359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331EF-ABC0-4760-BDF0-65CD4D6CF3C7}">
      <dsp:nvSpPr>
        <dsp:cNvPr id="0" name=""/>
        <dsp:cNvSpPr/>
      </dsp:nvSpPr>
      <dsp:spPr>
        <a:xfrm>
          <a:off x="1943151" y="2048651"/>
          <a:ext cx="78164" cy="78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2F8FEF-5F56-4619-BB6D-06C889EB0C9B}">
      <dsp:nvSpPr>
        <dsp:cNvPr id="0" name=""/>
        <dsp:cNvSpPr/>
      </dsp:nvSpPr>
      <dsp:spPr>
        <a:xfrm rot="8100000">
          <a:off x="3587027" y="481141"/>
          <a:ext cx="307060" cy="307060"/>
        </a:xfrm>
        <a:prstGeom prst="teardrop">
          <a:avLst>
            <a:gd name="adj" fmla="val 115000"/>
          </a:avLst>
        </a:prstGeom>
        <a:solidFill>
          <a:srgbClr val="C0000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DF0AD9C-D818-4C39-AF4A-362D03CAD0C5}">
      <dsp:nvSpPr>
        <dsp:cNvPr id="0" name=""/>
        <dsp:cNvSpPr/>
      </dsp:nvSpPr>
      <dsp:spPr>
        <a:xfrm>
          <a:off x="3621139" y="515252"/>
          <a:ext cx="238836" cy="2388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78D698-B93F-4537-B9CD-BBD4A527239A}">
      <dsp:nvSpPr>
        <dsp:cNvPr id="0" name=""/>
        <dsp:cNvSpPr/>
      </dsp:nvSpPr>
      <dsp:spPr>
        <a:xfrm>
          <a:off x="3957682" y="851795"/>
          <a:ext cx="2929643" cy="123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1B0DB7-4534-4704-BCE2-375E84FC0865}">
      <dsp:nvSpPr>
        <dsp:cNvPr id="0" name=""/>
        <dsp:cNvSpPr/>
      </dsp:nvSpPr>
      <dsp:spPr>
        <a:xfrm>
          <a:off x="3957682" y="417546"/>
          <a:ext cx="2929643" cy="434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it-IT" sz="1500" kern="1200">
              <a:latin typeface="Aptos"/>
              <a:ea typeface="+mn-ea"/>
              <a:cs typeface="+mn-cs"/>
            </a:rPr>
            <a:t>BANDO GIOVANI RICERCATORI 2022</a:t>
          </a:r>
          <a:endParaRPr lang="en-US" sz="1500" kern="1200">
            <a:latin typeface="Aptos"/>
            <a:ea typeface="+mn-ea"/>
            <a:cs typeface="+mn-cs"/>
          </a:endParaRPr>
        </a:p>
      </dsp:txBody>
      <dsp:txXfrm>
        <a:off x="3957682" y="417546"/>
        <a:ext cx="2929643" cy="434248"/>
      </dsp:txXfrm>
    </dsp:sp>
    <dsp:sp modelId="{EEF7510C-F788-4D89-B89C-698936B733E3}">
      <dsp:nvSpPr>
        <dsp:cNvPr id="0" name=""/>
        <dsp:cNvSpPr/>
      </dsp:nvSpPr>
      <dsp:spPr>
        <a:xfrm>
          <a:off x="3740557" y="851795"/>
          <a:ext cx="0" cy="12359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950A26-DA29-4236-BECB-464998E386BA}">
      <dsp:nvSpPr>
        <dsp:cNvPr id="0" name=""/>
        <dsp:cNvSpPr/>
      </dsp:nvSpPr>
      <dsp:spPr>
        <a:xfrm>
          <a:off x="3700676" y="2048651"/>
          <a:ext cx="78164" cy="78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B88A1DE-77C3-4D3C-8E1C-05ED9CA453C4}">
      <dsp:nvSpPr>
        <dsp:cNvPr id="0" name=""/>
        <dsp:cNvSpPr/>
      </dsp:nvSpPr>
      <dsp:spPr>
        <a:xfrm rot="18900000">
          <a:off x="5345351" y="3387266"/>
          <a:ext cx="307060" cy="307060"/>
        </a:xfrm>
        <a:prstGeom prst="teardrop">
          <a:avLst>
            <a:gd name="adj" fmla="val 115000"/>
          </a:avLst>
        </a:prstGeom>
        <a:solidFill>
          <a:srgbClr val="C0000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FE68B1C-CB36-4F2A-A367-4E9C0891DC48}">
      <dsp:nvSpPr>
        <dsp:cNvPr id="0" name=""/>
        <dsp:cNvSpPr/>
      </dsp:nvSpPr>
      <dsp:spPr>
        <a:xfrm>
          <a:off x="5379463" y="3421378"/>
          <a:ext cx="238836" cy="2388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44569A-26D8-4C84-A794-8B2ACF2E250D}">
      <dsp:nvSpPr>
        <dsp:cNvPr id="0" name=""/>
        <dsp:cNvSpPr/>
      </dsp:nvSpPr>
      <dsp:spPr>
        <a:xfrm>
          <a:off x="5716006" y="2087734"/>
          <a:ext cx="2929643" cy="123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E582C-C2BE-4DBC-B045-CC4C6C86D9F2}">
      <dsp:nvSpPr>
        <dsp:cNvPr id="0" name=""/>
        <dsp:cNvSpPr/>
      </dsp:nvSpPr>
      <dsp:spPr>
        <a:xfrm>
          <a:off x="5716006" y="3323672"/>
          <a:ext cx="2929643" cy="434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it-IT" sz="1500" kern="1200">
              <a:latin typeface="Aptos"/>
              <a:ea typeface="+mn-ea"/>
              <a:cs typeface="+mn-cs"/>
            </a:rPr>
            <a:t>PRA 2023</a:t>
          </a:r>
          <a:endParaRPr lang="en-US" sz="1500" kern="1200">
            <a:latin typeface="Aptos"/>
            <a:ea typeface="+mn-ea"/>
            <a:cs typeface="+mn-cs"/>
          </a:endParaRPr>
        </a:p>
      </dsp:txBody>
      <dsp:txXfrm>
        <a:off x="5716006" y="3323672"/>
        <a:ext cx="2929643" cy="434248"/>
      </dsp:txXfrm>
    </dsp:sp>
    <dsp:sp modelId="{580A635C-EBA9-4603-B8F1-E9E329386878}">
      <dsp:nvSpPr>
        <dsp:cNvPr id="0" name=""/>
        <dsp:cNvSpPr/>
      </dsp:nvSpPr>
      <dsp:spPr>
        <a:xfrm>
          <a:off x="5498881" y="2087734"/>
          <a:ext cx="0" cy="12359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E3D7F-05FA-4AF0-8B21-1D9FB8A8B4D7}">
      <dsp:nvSpPr>
        <dsp:cNvPr id="0" name=""/>
        <dsp:cNvSpPr/>
      </dsp:nvSpPr>
      <dsp:spPr>
        <a:xfrm>
          <a:off x="5459000" y="2048651"/>
          <a:ext cx="78164" cy="78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29ED36E-6E29-4E05-B4D5-A67F8C01D9C7}">
      <dsp:nvSpPr>
        <dsp:cNvPr id="0" name=""/>
        <dsp:cNvSpPr/>
      </dsp:nvSpPr>
      <dsp:spPr>
        <a:xfrm rot="8100000">
          <a:off x="7103675" y="481141"/>
          <a:ext cx="307060" cy="307060"/>
        </a:xfrm>
        <a:prstGeom prst="teardrop">
          <a:avLst>
            <a:gd name="adj" fmla="val 115000"/>
          </a:avLst>
        </a:prstGeom>
        <a:solidFill>
          <a:srgbClr val="C0000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778C95-1A31-4E7B-953E-30315B786051}">
      <dsp:nvSpPr>
        <dsp:cNvPr id="0" name=""/>
        <dsp:cNvSpPr/>
      </dsp:nvSpPr>
      <dsp:spPr>
        <a:xfrm>
          <a:off x="7137787" y="515252"/>
          <a:ext cx="238836" cy="2388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DA03D6-6862-4854-8713-CDE61861A462}">
      <dsp:nvSpPr>
        <dsp:cNvPr id="0" name=""/>
        <dsp:cNvSpPr/>
      </dsp:nvSpPr>
      <dsp:spPr>
        <a:xfrm>
          <a:off x="7474330" y="851795"/>
          <a:ext cx="2929643" cy="123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66388-7AD9-459B-9490-ED5EE45E6087}">
      <dsp:nvSpPr>
        <dsp:cNvPr id="0" name=""/>
        <dsp:cNvSpPr/>
      </dsp:nvSpPr>
      <dsp:spPr>
        <a:xfrm>
          <a:off x="7474330" y="417546"/>
          <a:ext cx="2929643" cy="434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525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it-IT" sz="1500" kern="1200">
              <a:latin typeface="Aptos"/>
              <a:ea typeface="+mn-ea"/>
              <a:cs typeface="+mn-cs"/>
            </a:rPr>
            <a:t>PRA 2025</a:t>
          </a:r>
          <a:endParaRPr lang="en-US" sz="1500" kern="1200">
            <a:latin typeface="Aptos"/>
            <a:ea typeface="+mn-ea"/>
            <a:cs typeface="+mn-cs"/>
          </a:endParaRPr>
        </a:p>
      </dsp:txBody>
      <dsp:txXfrm>
        <a:off x="7474330" y="417546"/>
        <a:ext cx="2929643" cy="434248"/>
      </dsp:txXfrm>
    </dsp:sp>
    <dsp:sp modelId="{5531EBEB-9128-4BFF-8791-957B5A87A9D6}">
      <dsp:nvSpPr>
        <dsp:cNvPr id="0" name=""/>
        <dsp:cNvSpPr/>
      </dsp:nvSpPr>
      <dsp:spPr>
        <a:xfrm>
          <a:off x="7257205" y="851795"/>
          <a:ext cx="0" cy="12359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9890C-D1F6-4A37-AA9C-452768934218}">
      <dsp:nvSpPr>
        <dsp:cNvPr id="0" name=""/>
        <dsp:cNvSpPr/>
      </dsp:nvSpPr>
      <dsp:spPr>
        <a:xfrm>
          <a:off x="7217324" y="2048651"/>
          <a:ext cx="78164" cy="78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3E701-D48F-4E66-A58C-198705EED147}">
      <dsp:nvSpPr>
        <dsp:cNvPr id="0" name=""/>
        <dsp:cNvSpPr/>
      </dsp:nvSpPr>
      <dsp:spPr>
        <a:xfrm>
          <a:off x="0" y="781602"/>
          <a:ext cx="9499598" cy="14429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BC5BA-AA39-49C2-A359-EF6E39C19328}">
      <dsp:nvSpPr>
        <dsp:cNvPr id="0" name=""/>
        <dsp:cNvSpPr/>
      </dsp:nvSpPr>
      <dsp:spPr>
        <a:xfrm>
          <a:off x="436495" y="1106268"/>
          <a:ext cx="793627" cy="79362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6AA1D-2099-404A-A270-A11BE0E2F9E7}">
      <dsp:nvSpPr>
        <dsp:cNvPr id="0" name=""/>
        <dsp:cNvSpPr/>
      </dsp:nvSpPr>
      <dsp:spPr>
        <a:xfrm>
          <a:off x="1666617" y="781602"/>
          <a:ext cx="7832980" cy="144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713" tIns="152713" rIns="152713" bIns="152713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>
              <a:latin typeface="Aptos"/>
            </a:rPr>
            <a:t>Risultati ottenuti da eventuali collaborazioni internazionali; risultati ottenuti in merito all’eventuale messa a punto di un progetto competitivo internazionale legato al progetto</a:t>
          </a:r>
        </a:p>
      </dsp:txBody>
      <dsp:txXfrm>
        <a:off x="1666617" y="781602"/>
        <a:ext cx="7832980" cy="1442959"/>
      </dsp:txXfrm>
    </dsp:sp>
    <dsp:sp modelId="{C1285514-53D8-4D5E-860A-6B61DEE0A333}">
      <dsp:nvSpPr>
        <dsp:cNvPr id="0" name=""/>
        <dsp:cNvSpPr/>
      </dsp:nvSpPr>
      <dsp:spPr>
        <a:xfrm>
          <a:off x="0" y="2585301"/>
          <a:ext cx="9499598" cy="14429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EB37D-3478-4E81-91CB-E2FE1E0A702D}">
      <dsp:nvSpPr>
        <dsp:cNvPr id="0" name=""/>
        <dsp:cNvSpPr/>
      </dsp:nvSpPr>
      <dsp:spPr>
        <a:xfrm>
          <a:off x="436495" y="2909967"/>
          <a:ext cx="793627" cy="79362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A9DD5-3BFD-4919-9932-A68A59D56B79}">
      <dsp:nvSpPr>
        <dsp:cNvPr id="0" name=""/>
        <dsp:cNvSpPr/>
      </dsp:nvSpPr>
      <dsp:spPr>
        <a:xfrm>
          <a:off x="1666617" y="2585301"/>
          <a:ext cx="7832980" cy="144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713" tIns="152713" rIns="152713" bIns="152713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>
              <a:latin typeface="Aptos"/>
            </a:rPr>
            <a:t>Eventuali successive ricadute della ricerca in altri ambiti (es. Terza Missione), se presenti.</a:t>
          </a:r>
        </a:p>
      </dsp:txBody>
      <dsp:txXfrm>
        <a:off x="1666617" y="2585301"/>
        <a:ext cx="7832980" cy="14429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66DD5-2F80-4C14-942E-CF3C8E3C8E9D}">
      <dsp:nvSpPr>
        <dsp:cNvPr id="0" name=""/>
        <dsp:cNvSpPr/>
      </dsp:nvSpPr>
      <dsp:spPr>
        <a:xfrm>
          <a:off x="702631" y="350229"/>
          <a:ext cx="968361" cy="9683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F7EC4-3665-46BF-8DF5-5CC65E95DCD8}">
      <dsp:nvSpPr>
        <dsp:cNvPr id="0" name=""/>
        <dsp:cNvSpPr/>
      </dsp:nvSpPr>
      <dsp:spPr>
        <a:xfrm>
          <a:off x="110855" y="1688192"/>
          <a:ext cx="2151913" cy="112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latin typeface="Aptos"/>
            </a:rPr>
            <a:t>Output scientifico: </a:t>
          </a:r>
          <a:r>
            <a:rPr lang="it-IT" sz="1800" kern="1200">
              <a:latin typeface="Aptos"/>
            </a:rPr>
            <a:t>Oltre 15 pubblicazioni di rilievo </a:t>
          </a:r>
          <a:endParaRPr lang="en-US" sz="1800" kern="1200">
            <a:latin typeface="Aptos"/>
          </a:endParaRPr>
        </a:p>
      </dsp:txBody>
      <dsp:txXfrm>
        <a:off x="110855" y="1688192"/>
        <a:ext cx="2151913" cy="1125000"/>
      </dsp:txXfrm>
    </dsp:sp>
    <dsp:sp modelId="{B676769A-3B09-428E-814E-40E35460FBAC}">
      <dsp:nvSpPr>
        <dsp:cNvPr id="0" name=""/>
        <dsp:cNvSpPr/>
      </dsp:nvSpPr>
      <dsp:spPr>
        <a:xfrm>
          <a:off x="3231130" y="350229"/>
          <a:ext cx="968361" cy="968361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E2000-8474-4399-8F99-B157AFD42432}">
      <dsp:nvSpPr>
        <dsp:cNvPr id="0" name=""/>
        <dsp:cNvSpPr/>
      </dsp:nvSpPr>
      <dsp:spPr>
        <a:xfrm>
          <a:off x="2639354" y="1688192"/>
          <a:ext cx="2151913" cy="112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Aptos"/>
            </a:rPr>
            <a:t>Accesso a bandi competitivi: </a:t>
          </a:r>
          <a:r>
            <a:rPr lang="it-IT" sz="1600" kern="1200" dirty="0">
              <a:latin typeface="Aptos"/>
            </a:rPr>
            <a:t>ERC </a:t>
          </a:r>
          <a:r>
            <a:rPr lang="it-IT" sz="1600" i="1" kern="1200" dirty="0">
              <a:latin typeface="Aptos"/>
            </a:rPr>
            <a:t>Tabula Rasa, </a:t>
          </a:r>
          <a:r>
            <a:rPr lang="it-IT" sz="1600" kern="1200" dirty="0">
              <a:latin typeface="Aptos"/>
            </a:rPr>
            <a:t>MSCA 2024 (</a:t>
          </a:r>
          <a:r>
            <a:rPr lang="it-IT" sz="1600" i="1" kern="1200" dirty="0" err="1">
              <a:latin typeface="Aptos"/>
            </a:rPr>
            <a:t>RecoGnISE</a:t>
          </a:r>
          <a:r>
            <a:rPr lang="it-IT" sz="1600" kern="1200" dirty="0">
              <a:latin typeface="Aptos"/>
            </a:rPr>
            <a:t>) </a:t>
          </a:r>
          <a:endParaRPr lang="en-US" sz="1600" kern="1200" dirty="0">
            <a:latin typeface="Aptos"/>
          </a:endParaRPr>
        </a:p>
      </dsp:txBody>
      <dsp:txXfrm>
        <a:off x="2639354" y="1688192"/>
        <a:ext cx="2151913" cy="1125000"/>
      </dsp:txXfrm>
    </dsp:sp>
    <dsp:sp modelId="{A466A20A-272A-4F18-8A95-B66968C49B61}">
      <dsp:nvSpPr>
        <dsp:cNvPr id="0" name=""/>
        <dsp:cNvSpPr/>
      </dsp:nvSpPr>
      <dsp:spPr>
        <a:xfrm>
          <a:off x="5759629" y="350229"/>
          <a:ext cx="968361" cy="9683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A4152-D048-4D80-8BCA-2A5D7AE1CD3C}">
      <dsp:nvSpPr>
        <dsp:cNvPr id="0" name=""/>
        <dsp:cNvSpPr/>
      </dsp:nvSpPr>
      <dsp:spPr>
        <a:xfrm>
          <a:off x="5167852" y="1688192"/>
          <a:ext cx="2151913" cy="112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>
              <a:latin typeface="Aptos"/>
            </a:rPr>
            <a:t>Impatto e Terza Missione: </a:t>
          </a:r>
          <a:r>
            <a:rPr lang="it-IT" sz="1600" kern="1200">
              <a:latin typeface="Aptos"/>
            </a:rPr>
            <a:t>Organizzazione di eventi di Terza Missione </a:t>
          </a:r>
          <a:endParaRPr lang="it-IT" sz="1600" b="1" kern="1200" dirty="0">
            <a:latin typeface="Aptos"/>
          </a:endParaRPr>
        </a:p>
      </dsp:txBody>
      <dsp:txXfrm>
        <a:off x="5167852" y="1688192"/>
        <a:ext cx="2151913" cy="1125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71E1F-432E-4619-92A3-3BC2CB90B01F}">
      <dsp:nvSpPr>
        <dsp:cNvPr id="0" name=""/>
        <dsp:cNvSpPr/>
      </dsp:nvSpPr>
      <dsp:spPr>
        <a:xfrm>
          <a:off x="0" y="0"/>
          <a:ext cx="4657413" cy="116333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>
              <a:latin typeface="Aptos"/>
            </a:rPr>
            <a:t>Finanziamento                              euro 200.000,00</a:t>
          </a:r>
          <a:endParaRPr lang="en-US" sz="2000" b="1" kern="1200">
            <a:latin typeface="Aptos"/>
          </a:endParaRPr>
        </a:p>
      </dsp:txBody>
      <dsp:txXfrm>
        <a:off x="34073" y="34073"/>
        <a:ext cx="3303779" cy="1095191"/>
      </dsp:txXfrm>
    </dsp:sp>
    <dsp:sp modelId="{1D1F6658-827D-407C-9A75-5C2AB3E40558}">
      <dsp:nvSpPr>
        <dsp:cNvPr id="0" name=""/>
        <dsp:cNvSpPr/>
      </dsp:nvSpPr>
      <dsp:spPr>
        <a:xfrm>
          <a:off x="390058" y="1374853"/>
          <a:ext cx="4657413" cy="11633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latin typeface="Aptos"/>
            </a:rPr>
            <a:t>Cosa finanzia</a:t>
          </a:r>
          <a:r>
            <a:rPr lang="it-IT" sz="2000" kern="1200" dirty="0">
              <a:latin typeface="Aptos"/>
            </a:rPr>
            <a:t>: spese direttamente connesse alla realizzazione dei progetti</a:t>
          </a:r>
          <a:endParaRPr lang="en-US" sz="2000" kern="1200" dirty="0">
            <a:latin typeface="Aptos"/>
          </a:endParaRPr>
        </a:p>
      </dsp:txBody>
      <dsp:txXfrm>
        <a:off x="424131" y="1408926"/>
        <a:ext cx="3443039" cy="1095191"/>
      </dsp:txXfrm>
    </dsp:sp>
    <dsp:sp modelId="{C0169F2E-1E83-400B-BE6C-CF941899A963}">
      <dsp:nvSpPr>
        <dsp:cNvPr id="0" name=""/>
        <dsp:cNvSpPr/>
      </dsp:nvSpPr>
      <dsp:spPr>
        <a:xfrm>
          <a:off x="774295" y="2749706"/>
          <a:ext cx="4657413" cy="11633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ptos"/>
            </a:rPr>
            <a:t>Progetti di </a:t>
          </a:r>
          <a:r>
            <a:rPr lang="it-IT" sz="2000" b="1" kern="1200">
              <a:latin typeface="Aptos"/>
            </a:rPr>
            <a:t>durata biennale</a:t>
          </a:r>
          <a:r>
            <a:rPr lang="it-IT" sz="2000" kern="1200">
              <a:latin typeface="Aptos"/>
            </a:rPr>
            <a:t> </a:t>
          </a:r>
          <a:endParaRPr lang="en-US" sz="2000" kern="1200">
            <a:latin typeface="Aptos"/>
          </a:endParaRPr>
        </a:p>
      </dsp:txBody>
      <dsp:txXfrm>
        <a:off x="808368" y="2783779"/>
        <a:ext cx="3448861" cy="1095191"/>
      </dsp:txXfrm>
    </dsp:sp>
    <dsp:sp modelId="{9C99C3CC-FCB6-4E72-A680-F63ACE2B35F3}">
      <dsp:nvSpPr>
        <dsp:cNvPr id="0" name=""/>
        <dsp:cNvSpPr/>
      </dsp:nvSpPr>
      <dsp:spPr>
        <a:xfrm>
          <a:off x="1164353" y="4124560"/>
          <a:ext cx="4657413" cy="11633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latin typeface="Aptos"/>
            </a:rPr>
            <a:t>Importo per progetto:          </a:t>
          </a:r>
          <a:r>
            <a:rPr lang="it-IT" sz="2000" b="1" kern="1200" dirty="0">
              <a:latin typeface="Aptos"/>
            </a:rPr>
            <a:t>min. 10.000 € - max. 20.000 €</a:t>
          </a:r>
          <a:endParaRPr lang="en-US" sz="2000" b="1" kern="1200" dirty="0">
            <a:latin typeface="Aptos"/>
          </a:endParaRPr>
        </a:p>
      </dsp:txBody>
      <dsp:txXfrm>
        <a:off x="1198426" y="4158633"/>
        <a:ext cx="3443039" cy="1095191"/>
      </dsp:txXfrm>
    </dsp:sp>
    <dsp:sp modelId="{0213E1CC-4561-40CB-80E9-F46CF4F7D5CA}">
      <dsp:nvSpPr>
        <dsp:cNvPr id="0" name=""/>
        <dsp:cNvSpPr/>
      </dsp:nvSpPr>
      <dsp:spPr>
        <a:xfrm>
          <a:off x="3901244" y="891010"/>
          <a:ext cx="756169" cy="75616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071382" y="891010"/>
        <a:ext cx="415893" cy="569017"/>
      </dsp:txXfrm>
    </dsp:sp>
    <dsp:sp modelId="{F4ADEB52-40A0-4630-AC9C-E02F39921A64}">
      <dsp:nvSpPr>
        <dsp:cNvPr id="0" name=""/>
        <dsp:cNvSpPr/>
      </dsp:nvSpPr>
      <dsp:spPr>
        <a:xfrm>
          <a:off x="4291302" y="2265864"/>
          <a:ext cx="756169" cy="75616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461440" y="2265864"/>
        <a:ext cx="415893" cy="569017"/>
      </dsp:txXfrm>
    </dsp:sp>
    <dsp:sp modelId="{3B131654-A582-4C0B-82B3-29C52B83F652}">
      <dsp:nvSpPr>
        <dsp:cNvPr id="0" name=""/>
        <dsp:cNvSpPr/>
      </dsp:nvSpPr>
      <dsp:spPr>
        <a:xfrm>
          <a:off x="4675539" y="3640717"/>
          <a:ext cx="756169" cy="75616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845677" y="3640717"/>
        <a:ext cx="415893" cy="5690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1941A-0D3B-4EDC-AA89-4F02C538BD44}">
      <dsp:nvSpPr>
        <dsp:cNvPr id="0" name=""/>
        <dsp:cNvSpPr/>
      </dsp:nvSpPr>
      <dsp:spPr>
        <a:xfrm>
          <a:off x="1291" y="409744"/>
          <a:ext cx="4531703" cy="28776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96F068E-5471-4E29-9CBE-FF3D0A8F156B}">
      <dsp:nvSpPr>
        <dsp:cNvPr id="0" name=""/>
        <dsp:cNvSpPr/>
      </dsp:nvSpPr>
      <dsp:spPr>
        <a:xfrm>
          <a:off x="504813" y="888091"/>
          <a:ext cx="4531703" cy="287763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latin typeface="Aptos"/>
              <a:ea typeface="Calibri Light"/>
              <a:cs typeface="Calibri Light"/>
            </a:rPr>
            <a:t>Ricercatori/Ricercatrici assunti/e su bandi PNRR </a:t>
          </a:r>
          <a:r>
            <a:rPr lang="it-IT" sz="2000" i="0" u="none" kern="1200" dirty="0">
              <a:latin typeface="Aptos"/>
              <a:ea typeface="Calibri Light"/>
              <a:cs typeface="Calibri Light"/>
            </a:rPr>
            <a:t>   </a:t>
          </a:r>
          <a:r>
            <a:rPr lang="it-IT" sz="2000" i="0" u="none" kern="1200" dirty="0">
              <a:latin typeface="Aptos"/>
              <a:ea typeface="+mn-ea"/>
              <a:cs typeface="+mn-cs"/>
            </a:rPr>
            <a:t>                           </a:t>
          </a:r>
          <a:r>
            <a:rPr lang="it-IT" sz="2000" b="0" i="0" u="none" kern="1200" dirty="0">
              <a:latin typeface="Aptos"/>
              <a:ea typeface="+mn-ea"/>
              <a:cs typeface="+mn-cs"/>
            </a:rPr>
            <a:t>                   </a:t>
          </a:r>
          <a:r>
            <a:rPr lang="it-IT" sz="2000" b="0" i="1" u="none" kern="1200" dirty="0">
              <a:latin typeface="Aptos"/>
              <a:ea typeface="Calibri Light"/>
              <a:cs typeface="Calibri Light"/>
            </a:rPr>
            <a:t>(in quanto già impegnati/e nei relativi progetti).</a:t>
          </a:r>
          <a:endParaRPr lang="en-US" sz="2000" b="0" i="1" u="none" kern="1200" dirty="0">
            <a:latin typeface="Aptos"/>
            <a:ea typeface="Calibri Light"/>
            <a:cs typeface="Calibri Light"/>
          </a:endParaRPr>
        </a:p>
      </dsp:txBody>
      <dsp:txXfrm>
        <a:off x="589096" y="972374"/>
        <a:ext cx="4363137" cy="2709065"/>
      </dsp:txXfrm>
    </dsp:sp>
    <dsp:sp modelId="{6B3B5DE5-BFAA-45A0-828A-37110FF25E22}">
      <dsp:nvSpPr>
        <dsp:cNvPr id="0" name=""/>
        <dsp:cNvSpPr/>
      </dsp:nvSpPr>
      <dsp:spPr>
        <a:xfrm>
          <a:off x="5540040" y="409744"/>
          <a:ext cx="4531703" cy="28776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4A8A77-8B16-430B-AE45-AACE7795864E}">
      <dsp:nvSpPr>
        <dsp:cNvPr id="0" name=""/>
        <dsp:cNvSpPr/>
      </dsp:nvSpPr>
      <dsp:spPr>
        <a:xfrm>
          <a:off x="6043562" y="888091"/>
          <a:ext cx="4531703" cy="287763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>
              <a:latin typeface="Aptos"/>
              <a:ea typeface="Calibri Light"/>
              <a:cs typeface="Calibri Light"/>
            </a:rPr>
            <a:t>Personale che va in quiescenza entro la durata del progetto</a:t>
          </a:r>
          <a:endParaRPr lang="en-US" sz="2000" b="1" kern="1200">
            <a:latin typeface="Aptos"/>
            <a:ea typeface="Calibri Light"/>
            <a:cs typeface="Calibri Light"/>
          </a:endParaRPr>
        </a:p>
      </dsp:txBody>
      <dsp:txXfrm>
        <a:off x="6127845" y="972374"/>
        <a:ext cx="4363137" cy="27090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43D22-AC87-46FA-9E20-3808C6A73D5F}">
      <dsp:nvSpPr>
        <dsp:cNvPr id="0" name=""/>
        <dsp:cNvSpPr/>
      </dsp:nvSpPr>
      <dsp:spPr>
        <a:xfrm>
          <a:off x="0" y="3262"/>
          <a:ext cx="10576558" cy="6948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903188-0B03-4CE4-B7D6-0FED22B42C2F}">
      <dsp:nvSpPr>
        <dsp:cNvPr id="0" name=""/>
        <dsp:cNvSpPr/>
      </dsp:nvSpPr>
      <dsp:spPr>
        <a:xfrm>
          <a:off x="210184" y="159597"/>
          <a:ext cx="382153" cy="38215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DC38A-13CF-4ADC-B87A-8D757DB0413E}">
      <dsp:nvSpPr>
        <dsp:cNvPr id="0" name=""/>
        <dsp:cNvSpPr/>
      </dsp:nvSpPr>
      <dsp:spPr>
        <a:xfrm>
          <a:off x="802521" y="3262"/>
          <a:ext cx="9774036" cy="694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536" tIns="73536" rIns="73536" bIns="7353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ptos"/>
            </a:rPr>
            <a:t>Originalità, innovatività e coerenza della proposta; adeguatezza dei metodi </a:t>
          </a:r>
          <a:endParaRPr lang="en-US" sz="1800" kern="1200">
            <a:latin typeface="Aptos"/>
          </a:endParaRPr>
        </a:p>
      </dsp:txBody>
      <dsp:txXfrm>
        <a:off x="802521" y="3262"/>
        <a:ext cx="9774036" cy="694823"/>
      </dsp:txXfrm>
    </dsp:sp>
    <dsp:sp modelId="{9863654D-C77A-4CCC-A981-8DF3A118D2CE}">
      <dsp:nvSpPr>
        <dsp:cNvPr id="0" name=""/>
        <dsp:cNvSpPr/>
      </dsp:nvSpPr>
      <dsp:spPr>
        <a:xfrm>
          <a:off x="0" y="871792"/>
          <a:ext cx="10576558" cy="6948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A530F-9008-42B2-A328-194C0DB7EC68}">
      <dsp:nvSpPr>
        <dsp:cNvPr id="0" name=""/>
        <dsp:cNvSpPr/>
      </dsp:nvSpPr>
      <dsp:spPr>
        <a:xfrm>
          <a:off x="210184" y="1028127"/>
          <a:ext cx="382153" cy="38215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5FB66-C0E3-4564-BA43-FEB5EE6F6A99}">
      <dsp:nvSpPr>
        <dsp:cNvPr id="0" name=""/>
        <dsp:cNvSpPr/>
      </dsp:nvSpPr>
      <dsp:spPr>
        <a:xfrm>
          <a:off x="802521" y="871792"/>
          <a:ext cx="9774036" cy="694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536" tIns="73536" rIns="73536" bIns="7353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ptos"/>
            </a:rPr>
            <a:t>Competenza del/la PI; coerenza e adeguatezza del gruppo di ricerca e dei/delle partecipanti </a:t>
          </a:r>
        </a:p>
      </dsp:txBody>
      <dsp:txXfrm>
        <a:off x="802521" y="871792"/>
        <a:ext cx="9774036" cy="694823"/>
      </dsp:txXfrm>
    </dsp:sp>
    <dsp:sp modelId="{3DB3E701-D48F-4E66-A58C-198705EED147}">
      <dsp:nvSpPr>
        <dsp:cNvPr id="0" name=""/>
        <dsp:cNvSpPr/>
      </dsp:nvSpPr>
      <dsp:spPr>
        <a:xfrm>
          <a:off x="0" y="1740322"/>
          <a:ext cx="10576558" cy="6948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BC5BA-AA39-49C2-A359-EF6E39C19328}">
      <dsp:nvSpPr>
        <dsp:cNvPr id="0" name=""/>
        <dsp:cNvSpPr/>
      </dsp:nvSpPr>
      <dsp:spPr>
        <a:xfrm>
          <a:off x="210184" y="1896657"/>
          <a:ext cx="382153" cy="38215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6AA1D-2099-404A-A270-A11BE0E2F9E7}">
      <dsp:nvSpPr>
        <dsp:cNvPr id="0" name=""/>
        <dsp:cNvSpPr/>
      </dsp:nvSpPr>
      <dsp:spPr>
        <a:xfrm>
          <a:off x="802521" y="1740322"/>
          <a:ext cx="9774036" cy="694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536" tIns="73536" rIns="73536" bIns="7353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ptos"/>
            </a:rPr>
            <a:t>Chiarezza delle scelte operative; coerenza nell’uso del budget; definizione di azioni e tempi (mobilità e collaborazioni) </a:t>
          </a:r>
        </a:p>
      </dsp:txBody>
      <dsp:txXfrm>
        <a:off x="802521" y="1740322"/>
        <a:ext cx="9774036" cy="694823"/>
      </dsp:txXfrm>
    </dsp:sp>
    <dsp:sp modelId="{33953A2C-BF35-4208-9991-B0B3EE19D5F0}">
      <dsp:nvSpPr>
        <dsp:cNvPr id="0" name=""/>
        <dsp:cNvSpPr/>
      </dsp:nvSpPr>
      <dsp:spPr>
        <a:xfrm>
          <a:off x="0" y="2608851"/>
          <a:ext cx="10576558" cy="69482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1209A9-90DB-47C5-846F-1C058F5773AE}">
      <dsp:nvSpPr>
        <dsp:cNvPr id="0" name=""/>
        <dsp:cNvSpPr/>
      </dsp:nvSpPr>
      <dsp:spPr>
        <a:xfrm>
          <a:off x="210184" y="2765187"/>
          <a:ext cx="382153" cy="38215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4848A-FE16-4C4A-A29F-532984C9412B}">
      <dsp:nvSpPr>
        <dsp:cNvPr id="0" name=""/>
        <dsp:cNvSpPr/>
      </dsp:nvSpPr>
      <dsp:spPr>
        <a:xfrm>
          <a:off x="802521" y="2608851"/>
          <a:ext cx="9774036" cy="694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536" tIns="73536" rIns="73536" bIns="7353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ptos"/>
            </a:rPr>
            <a:t>Fattibilità del progetto e presenza di indicatori quantitativi e qualitativi di monitoraggio </a:t>
          </a:r>
        </a:p>
      </dsp:txBody>
      <dsp:txXfrm>
        <a:off x="802521" y="2608851"/>
        <a:ext cx="9774036" cy="694823"/>
      </dsp:txXfrm>
    </dsp:sp>
    <dsp:sp modelId="{41179463-650C-43BB-8C72-B9169302A61F}">
      <dsp:nvSpPr>
        <dsp:cNvPr id="0" name=""/>
        <dsp:cNvSpPr/>
      </dsp:nvSpPr>
      <dsp:spPr>
        <a:xfrm>
          <a:off x="0" y="3477381"/>
          <a:ext cx="10576558" cy="6948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624C8-2292-4A39-BDC2-48B3A5359F46}">
      <dsp:nvSpPr>
        <dsp:cNvPr id="0" name=""/>
        <dsp:cNvSpPr/>
      </dsp:nvSpPr>
      <dsp:spPr>
        <a:xfrm>
          <a:off x="210184" y="3633717"/>
          <a:ext cx="382153" cy="38215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F8EDE-639B-428B-B25F-B9E93C4DC89D}">
      <dsp:nvSpPr>
        <dsp:cNvPr id="0" name=""/>
        <dsp:cNvSpPr/>
      </dsp:nvSpPr>
      <dsp:spPr>
        <a:xfrm>
          <a:off x="802521" y="3477381"/>
          <a:ext cx="9774036" cy="694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536" tIns="73536" rIns="73536" bIns="73536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ptos"/>
            </a:rPr>
            <a:t>Coinvolgimento di partner internazionali e collegamento con bandi internazionali (premialità)</a:t>
          </a:r>
          <a:r>
            <a:rPr lang="it-IT" sz="1800" kern="1200" dirty="0"/>
            <a:t> </a:t>
          </a:r>
        </a:p>
      </dsp:txBody>
      <dsp:txXfrm>
        <a:off x="802521" y="3477381"/>
        <a:ext cx="9774036" cy="6948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79463-650C-43BB-8C72-B9169302A61F}">
      <dsp:nvSpPr>
        <dsp:cNvPr id="0" name=""/>
        <dsp:cNvSpPr/>
      </dsp:nvSpPr>
      <dsp:spPr>
        <a:xfrm>
          <a:off x="0" y="1710333"/>
          <a:ext cx="10932158" cy="1466000"/>
        </a:xfrm>
        <a:prstGeom prst="roundRect">
          <a:avLst>
            <a:gd name="adj" fmla="val 10000"/>
          </a:avLst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624C8-2292-4A39-BDC2-48B3A5359F46}">
      <dsp:nvSpPr>
        <dsp:cNvPr id="0" name=""/>
        <dsp:cNvSpPr/>
      </dsp:nvSpPr>
      <dsp:spPr>
        <a:xfrm>
          <a:off x="443465" y="2040183"/>
          <a:ext cx="806300" cy="8063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F8EDE-639B-428B-B25F-B9E93C4DC89D}">
      <dsp:nvSpPr>
        <dsp:cNvPr id="0" name=""/>
        <dsp:cNvSpPr/>
      </dsp:nvSpPr>
      <dsp:spPr>
        <a:xfrm>
          <a:off x="1693230" y="1710333"/>
          <a:ext cx="9238927" cy="146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152" tIns="155152" rIns="155152" bIns="15515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Aptos"/>
            </a:rPr>
            <a:t>La Commissione si riserva di destinare all’esito della valutazione il 30% del finanziamento disponibile ai progetti presentati da ricercatrici/ricercatori a tempo determinato (RTDB e RTT) e/o da professoresse e professori di seconda fascia che ricoprano tale ruolo da non più di tre anni dalla data di scadenza dell’Avviso.</a:t>
          </a:r>
        </a:p>
      </dsp:txBody>
      <dsp:txXfrm>
        <a:off x="1693230" y="1710333"/>
        <a:ext cx="9238927" cy="1466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B1548-7CA4-4B6F-99F4-4B9F018F7932}">
      <dsp:nvSpPr>
        <dsp:cNvPr id="0" name=""/>
        <dsp:cNvSpPr/>
      </dsp:nvSpPr>
      <dsp:spPr>
        <a:xfrm>
          <a:off x="3497" y="1290081"/>
          <a:ext cx="2497186" cy="1585713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A341F0C-1534-4B83-8C38-C93DE149CACA}">
      <dsp:nvSpPr>
        <dsp:cNvPr id="0" name=""/>
        <dsp:cNvSpPr/>
      </dsp:nvSpPr>
      <dsp:spPr>
        <a:xfrm>
          <a:off x="280962" y="1553673"/>
          <a:ext cx="2497186" cy="158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>
              <a:latin typeface="Aptos"/>
            </a:rPr>
            <a:t>I PI il cui contratto scade prima della fine del progetto possono continuare a utilizzare il finanziamento in caso di rinnovo, nuovo contratto o promozione </a:t>
          </a:r>
        </a:p>
      </dsp:txBody>
      <dsp:txXfrm>
        <a:off x="327406" y="1600117"/>
        <a:ext cx="2404298" cy="1492825"/>
      </dsp:txXfrm>
    </dsp:sp>
    <dsp:sp modelId="{510F0076-B7E5-4581-B8B8-520F4BBAD9F5}">
      <dsp:nvSpPr>
        <dsp:cNvPr id="0" name=""/>
        <dsp:cNvSpPr/>
      </dsp:nvSpPr>
      <dsp:spPr>
        <a:xfrm>
          <a:off x="3055614" y="1290081"/>
          <a:ext cx="2497186" cy="1585713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9D479B-41B4-40BF-90A3-7F9AC492B516}">
      <dsp:nvSpPr>
        <dsp:cNvPr id="0" name=""/>
        <dsp:cNvSpPr/>
      </dsp:nvSpPr>
      <dsp:spPr>
        <a:xfrm>
          <a:off x="3333079" y="1553673"/>
          <a:ext cx="2497186" cy="158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>
              <a:latin typeface="Aptos"/>
            </a:rPr>
            <a:t>In caso di mancato rinnovo o passaggio ad altro ruolo, il PI cessa l’attività e restituisce la quota relativa alle attività non svolte </a:t>
          </a:r>
        </a:p>
      </dsp:txBody>
      <dsp:txXfrm>
        <a:off x="3379523" y="1600117"/>
        <a:ext cx="2404298" cy="1492825"/>
      </dsp:txXfrm>
    </dsp:sp>
    <dsp:sp modelId="{24E650A5-59C2-4024-B8AE-CDCC404C8F0D}">
      <dsp:nvSpPr>
        <dsp:cNvPr id="0" name=""/>
        <dsp:cNvSpPr/>
      </dsp:nvSpPr>
      <dsp:spPr>
        <a:xfrm>
          <a:off x="6107731" y="1290081"/>
          <a:ext cx="2497186" cy="1585713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E80EE01-EA77-48A7-ACDF-282FD0EFDFBA}">
      <dsp:nvSpPr>
        <dsp:cNvPr id="0" name=""/>
        <dsp:cNvSpPr/>
      </dsp:nvSpPr>
      <dsp:spPr>
        <a:xfrm>
          <a:off x="6385196" y="1553673"/>
          <a:ext cx="2497186" cy="158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>
              <a:latin typeface="Aptos"/>
            </a:rPr>
            <a:t>Nei progetti con più componenti, è possibile richiedere la sostituzione del PI </a:t>
          </a:r>
        </a:p>
      </dsp:txBody>
      <dsp:txXfrm>
        <a:off x="6431640" y="1600117"/>
        <a:ext cx="2404298" cy="1492825"/>
      </dsp:txXfrm>
    </dsp:sp>
    <dsp:sp modelId="{1B621D02-F82F-43DD-A085-92E75852CCD0}">
      <dsp:nvSpPr>
        <dsp:cNvPr id="0" name=""/>
        <dsp:cNvSpPr/>
      </dsp:nvSpPr>
      <dsp:spPr>
        <a:xfrm>
          <a:off x="9159848" y="1290081"/>
          <a:ext cx="2497186" cy="1585713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BA3FAB4-7D26-4CE0-B875-66C391FD406A}">
      <dsp:nvSpPr>
        <dsp:cNvPr id="0" name=""/>
        <dsp:cNvSpPr/>
      </dsp:nvSpPr>
      <dsp:spPr>
        <a:xfrm>
          <a:off x="9437313" y="1553673"/>
          <a:ext cx="2497186" cy="158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>
              <a:latin typeface="Aptos"/>
            </a:rPr>
            <a:t>Il subentro è consentito a un componente del progetto idoneo a ricoprire il ruolo di PI</a:t>
          </a:r>
        </a:p>
      </dsp:txBody>
      <dsp:txXfrm>
        <a:off x="9483757" y="1600117"/>
        <a:ext cx="2404298" cy="14928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1908-A442-4BA1-8DD7-CCEB4A8E98DD}">
      <dsp:nvSpPr>
        <dsp:cNvPr id="0" name=""/>
        <dsp:cNvSpPr/>
      </dsp:nvSpPr>
      <dsp:spPr>
        <a:xfrm>
          <a:off x="0" y="0"/>
          <a:ext cx="449878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703FE-7C0F-4E4A-B876-1BEEBFC6852F}">
      <dsp:nvSpPr>
        <dsp:cNvPr id="0" name=""/>
        <dsp:cNvSpPr/>
      </dsp:nvSpPr>
      <dsp:spPr>
        <a:xfrm>
          <a:off x="0" y="0"/>
          <a:ext cx="4498789" cy="1312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ptos"/>
            </a:rPr>
            <a:t>Accesso al form tramite il </a:t>
          </a:r>
          <a:r>
            <a:rPr lang="it-IT" sz="2000" kern="1200" dirty="0">
              <a:latin typeface="Aptos"/>
              <a:hlinkClick xmlns:r="http://schemas.openxmlformats.org/officeDocument/2006/relationships" r:id="rId1"/>
            </a:rPr>
            <a:t>link</a:t>
          </a:r>
          <a:r>
            <a:rPr lang="it-IT" sz="2000" kern="1200">
              <a:latin typeface="Aptos"/>
            </a:rPr>
            <a:t> disponibile all’Art. 8 del Bando PRA 2026 </a:t>
          </a:r>
          <a:endParaRPr lang="en-US" sz="2000" kern="1200">
            <a:latin typeface="Aptos"/>
          </a:endParaRPr>
        </a:p>
      </dsp:txBody>
      <dsp:txXfrm>
        <a:off x="0" y="0"/>
        <a:ext cx="4498789" cy="1312155"/>
      </dsp:txXfrm>
    </dsp:sp>
    <dsp:sp modelId="{7AD472C8-F8B3-46CC-808B-9437952AB982}">
      <dsp:nvSpPr>
        <dsp:cNvPr id="0" name=""/>
        <dsp:cNvSpPr/>
      </dsp:nvSpPr>
      <dsp:spPr>
        <a:xfrm>
          <a:off x="0" y="1312155"/>
          <a:ext cx="4498789" cy="0"/>
        </a:xfrm>
        <a:prstGeom prst="line">
          <a:avLst/>
        </a:prstGeom>
        <a:solidFill>
          <a:schemeClr val="accent2">
            <a:hueOff val="843311"/>
            <a:satOff val="-15954"/>
            <a:lumOff val="-1111"/>
            <a:alphaOff val="0"/>
          </a:schemeClr>
        </a:solidFill>
        <a:ln w="15875" cap="flat" cmpd="sng" algn="ctr">
          <a:solidFill>
            <a:schemeClr val="accent2">
              <a:hueOff val="843311"/>
              <a:satOff val="-15954"/>
              <a:lumOff val="-11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6C8575-0450-492A-84B6-F5E0B2ECE384}">
      <dsp:nvSpPr>
        <dsp:cNvPr id="0" name=""/>
        <dsp:cNvSpPr/>
      </dsp:nvSpPr>
      <dsp:spPr>
        <a:xfrm>
          <a:off x="0" y="1312155"/>
          <a:ext cx="4498789" cy="1312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ptos"/>
            </a:rPr>
            <a:t>All’interno del bando è possibile fare doppio clic sul link per aprire direttamente il modulo di compilazione </a:t>
          </a:r>
          <a:endParaRPr lang="en-US" sz="2000" kern="1200">
            <a:latin typeface="Aptos"/>
          </a:endParaRPr>
        </a:p>
      </dsp:txBody>
      <dsp:txXfrm>
        <a:off x="0" y="1312155"/>
        <a:ext cx="4498789" cy="1312155"/>
      </dsp:txXfrm>
    </dsp:sp>
    <dsp:sp modelId="{3ECE1C39-7559-46B6-95D2-09D6CD8D66C3}">
      <dsp:nvSpPr>
        <dsp:cNvPr id="0" name=""/>
        <dsp:cNvSpPr/>
      </dsp:nvSpPr>
      <dsp:spPr>
        <a:xfrm>
          <a:off x="0" y="2624311"/>
          <a:ext cx="4498789" cy="0"/>
        </a:xfrm>
        <a:prstGeom prst="line">
          <a:avLst/>
        </a:prstGeom>
        <a:solidFill>
          <a:schemeClr val="accent2">
            <a:hueOff val="1686623"/>
            <a:satOff val="-31908"/>
            <a:lumOff val="-2223"/>
            <a:alphaOff val="0"/>
          </a:schemeClr>
        </a:solidFill>
        <a:ln w="15875" cap="flat" cmpd="sng" algn="ctr">
          <a:solidFill>
            <a:schemeClr val="accent2">
              <a:hueOff val="1686623"/>
              <a:satOff val="-31908"/>
              <a:lumOff val="-22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9510C-D134-4836-84FA-CE763DB20254}">
      <dsp:nvSpPr>
        <dsp:cNvPr id="0" name=""/>
        <dsp:cNvSpPr/>
      </dsp:nvSpPr>
      <dsp:spPr>
        <a:xfrm>
          <a:off x="0" y="2624311"/>
          <a:ext cx="4498789" cy="1312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ptos"/>
            </a:rPr>
            <a:t>In alternativa è possibile copiare il link con il tasto destro e incollarlo nella barra di ricerca del browser </a:t>
          </a:r>
          <a:endParaRPr lang="en-US" sz="2000" kern="1200">
            <a:latin typeface="Aptos"/>
          </a:endParaRPr>
        </a:p>
      </dsp:txBody>
      <dsp:txXfrm>
        <a:off x="0" y="2624311"/>
        <a:ext cx="4498789" cy="1312155"/>
      </dsp:txXfrm>
    </dsp:sp>
    <dsp:sp modelId="{A72F0361-54D2-4DE1-95CC-74AB2B5575D9}">
      <dsp:nvSpPr>
        <dsp:cNvPr id="0" name=""/>
        <dsp:cNvSpPr/>
      </dsp:nvSpPr>
      <dsp:spPr>
        <a:xfrm>
          <a:off x="0" y="3936466"/>
          <a:ext cx="4498789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DD169-AA4F-4F48-8659-AE072090DF50}">
      <dsp:nvSpPr>
        <dsp:cNvPr id="0" name=""/>
        <dsp:cNvSpPr/>
      </dsp:nvSpPr>
      <dsp:spPr>
        <a:xfrm>
          <a:off x="0" y="3936466"/>
          <a:ext cx="4498789" cy="1312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ptos"/>
            </a:rPr>
            <a:t>Compilazione della domanda attraverso il form online</a:t>
          </a:r>
          <a:endParaRPr lang="en-US" sz="2000" kern="1200">
            <a:latin typeface="Aptos"/>
          </a:endParaRPr>
        </a:p>
      </dsp:txBody>
      <dsp:txXfrm>
        <a:off x="0" y="3936466"/>
        <a:ext cx="4498789" cy="131215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D6FF39-98E1-49A5-B9CD-A504CC0EFFA9}">
      <dsp:nvSpPr>
        <dsp:cNvPr id="0" name=""/>
        <dsp:cNvSpPr/>
      </dsp:nvSpPr>
      <dsp:spPr>
        <a:xfrm>
          <a:off x="0" y="1404"/>
          <a:ext cx="8831213" cy="5983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7CC260-4207-4E2E-A1E4-9CC847A04F33}">
      <dsp:nvSpPr>
        <dsp:cNvPr id="0" name=""/>
        <dsp:cNvSpPr/>
      </dsp:nvSpPr>
      <dsp:spPr>
        <a:xfrm>
          <a:off x="180998" y="136030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94102C-65EF-4094-B24D-76D57990E8B5}">
      <dsp:nvSpPr>
        <dsp:cNvPr id="0" name=""/>
        <dsp:cNvSpPr/>
      </dsp:nvSpPr>
      <dsp:spPr>
        <a:xfrm>
          <a:off x="691083" y="1404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>
              <a:latin typeface="Aptos"/>
            </a:rPr>
            <a:t>Dati del progetto (titolo, acronimo, PI) </a:t>
          </a:r>
          <a:endParaRPr lang="en-US" sz="1900" kern="1200">
            <a:latin typeface="Aptos"/>
          </a:endParaRPr>
        </a:p>
      </dsp:txBody>
      <dsp:txXfrm>
        <a:off x="691083" y="1404"/>
        <a:ext cx="8140129" cy="598340"/>
      </dsp:txXfrm>
    </dsp:sp>
    <dsp:sp modelId="{32C7BE1C-9510-4AD6-B4E4-03682D8911E0}">
      <dsp:nvSpPr>
        <dsp:cNvPr id="0" name=""/>
        <dsp:cNvSpPr/>
      </dsp:nvSpPr>
      <dsp:spPr>
        <a:xfrm>
          <a:off x="0" y="749330"/>
          <a:ext cx="8831213" cy="5983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A8B53-3343-45F6-9153-A8A708D27F5D}">
      <dsp:nvSpPr>
        <dsp:cNvPr id="0" name=""/>
        <dsp:cNvSpPr/>
      </dsp:nvSpPr>
      <dsp:spPr>
        <a:xfrm>
          <a:off x="180998" y="883957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AF6D8D-C8B8-495D-B67D-A78098281C6E}">
      <dsp:nvSpPr>
        <dsp:cNvPr id="0" name=""/>
        <dsp:cNvSpPr/>
      </dsp:nvSpPr>
      <dsp:spPr>
        <a:xfrm>
          <a:off x="691083" y="749330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>
              <a:latin typeface="Aptos"/>
            </a:rPr>
            <a:t>Sintesi delle attività svolte e confronto con gli obiettivi previsti </a:t>
          </a:r>
        </a:p>
      </dsp:txBody>
      <dsp:txXfrm>
        <a:off x="691083" y="749330"/>
        <a:ext cx="8140129" cy="598340"/>
      </dsp:txXfrm>
    </dsp:sp>
    <dsp:sp modelId="{3DB3E701-D48F-4E66-A58C-198705EED147}">
      <dsp:nvSpPr>
        <dsp:cNvPr id="0" name=""/>
        <dsp:cNvSpPr/>
      </dsp:nvSpPr>
      <dsp:spPr>
        <a:xfrm>
          <a:off x="0" y="1497256"/>
          <a:ext cx="8831213" cy="59834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BC5BA-AA39-49C2-A359-EF6E39C19328}">
      <dsp:nvSpPr>
        <dsp:cNvPr id="0" name=""/>
        <dsp:cNvSpPr/>
      </dsp:nvSpPr>
      <dsp:spPr>
        <a:xfrm>
          <a:off x="180998" y="1631883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6AA1D-2099-404A-A270-A11BE0E2F9E7}">
      <dsp:nvSpPr>
        <dsp:cNvPr id="0" name=""/>
        <dsp:cNvSpPr/>
      </dsp:nvSpPr>
      <dsp:spPr>
        <a:xfrm>
          <a:off x="691083" y="1497256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>
              <a:latin typeface="Aptos"/>
            </a:rPr>
            <a:t>Sintesi dei risultati scientifici e loro rilievo rispetto allo stato dell’arte </a:t>
          </a:r>
          <a:endParaRPr lang="en-US" sz="1900" kern="1200">
            <a:latin typeface="Aptos"/>
          </a:endParaRPr>
        </a:p>
      </dsp:txBody>
      <dsp:txXfrm>
        <a:off x="691083" y="1497256"/>
        <a:ext cx="8140129" cy="598340"/>
      </dsp:txXfrm>
    </dsp:sp>
    <dsp:sp modelId="{33953A2C-BF35-4208-9991-B0B3EE19D5F0}">
      <dsp:nvSpPr>
        <dsp:cNvPr id="0" name=""/>
        <dsp:cNvSpPr/>
      </dsp:nvSpPr>
      <dsp:spPr>
        <a:xfrm>
          <a:off x="0" y="2245182"/>
          <a:ext cx="8831213" cy="5983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1209A9-90DB-47C5-846F-1C058F5773AE}">
      <dsp:nvSpPr>
        <dsp:cNvPr id="0" name=""/>
        <dsp:cNvSpPr/>
      </dsp:nvSpPr>
      <dsp:spPr>
        <a:xfrm>
          <a:off x="180998" y="2379809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4848A-FE16-4C4A-A29F-532984C9412B}">
      <dsp:nvSpPr>
        <dsp:cNvPr id="0" name=""/>
        <dsp:cNvSpPr/>
      </dsp:nvSpPr>
      <dsp:spPr>
        <a:xfrm>
          <a:off x="691083" y="2245182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>
              <a:latin typeface="Aptos"/>
            </a:rPr>
            <a:t>Descrizione delle missioni svolte e dei risultati ottenuti </a:t>
          </a:r>
          <a:endParaRPr lang="en-US" sz="1900" kern="1200">
            <a:latin typeface="Aptos"/>
          </a:endParaRPr>
        </a:p>
      </dsp:txBody>
      <dsp:txXfrm>
        <a:off x="691083" y="2245182"/>
        <a:ext cx="8140129" cy="598340"/>
      </dsp:txXfrm>
    </dsp:sp>
    <dsp:sp modelId="{41179463-650C-43BB-8C72-B9169302A61F}">
      <dsp:nvSpPr>
        <dsp:cNvPr id="0" name=""/>
        <dsp:cNvSpPr/>
      </dsp:nvSpPr>
      <dsp:spPr>
        <a:xfrm>
          <a:off x="0" y="2993108"/>
          <a:ext cx="8831213" cy="5983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624C8-2292-4A39-BDC2-48B3A5359F46}">
      <dsp:nvSpPr>
        <dsp:cNvPr id="0" name=""/>
        <dsp:cNvSpPr/>
      </dsp:nvSpPr>
      <dsp:spPr>
        <a:xfrm>
          <a:off x="180998" y="3127735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F8EDE-639B-428B-B25F-B9E93C4DC89D}">
      <dsp:nvSpPr>
        <dsp:cNvPr id="0" name=""/>
        <dsp:cNvSpPr/>
      </dsp:nvSpPr>
      <dsp:spPr>
        <a:xfrm>
          <a:off x="691083" y="2993108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>
              <a:latin typeface="Aptos"/>
            </a:rPr>
            <a:t>Elenco delle pubblicazioni e dei prodotti della ricerca (anche in corso) </a:t>
          </a:r>
        </a:p>
      </dsp:txBody>
      <dsp:txXfrm>
        <a:off x="691083" y="2993108"/>
        <a:ext cx="8140129" cy="598340"/>
      </dsp:txXfrm>
    </dsp:sp>
    <dsp:sp modelId="{854620FC-A616-4DF7-A932-709DE07F4CF2}">
      <dsp:nvSpPr>
        <dsp:cNvPr id="0" name=""/>
        <dsp:cNvSpPr/>
      </dsp:nvSpPr>
      <dsp:spPr>
        <a:xfrm>
          <a:off x="0" y="3741034"/>
          <a:ext cx="8831213" cy="5983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6FCA2-F89C-4CED-8D07-68CB2AD09930}">
      <dsp:nvSpPr>
        <dsp:cNvPr id="0" name=""/>
        <dsp:cNvSpPr/>
      </dsp:nvSpPr>
      <dsp:spPr>
        <a:xfrm>
          <a:off x="180998" y="3875661"/>
          <a:ext cx="329087" cy="329087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722C3-47D2-4C18-8E51-0ADB0829FF2C}">
      <dsp:nvSpPr>
        <dsp:cNvPr id="0" name=""/>
        <dsp:cNvSpPr/>
      </dsp:nvSpPr>
      <dsp:spPr>
        <a:xfrm>
          <a:off x="691083" y="3741034"/>
          <a:ext cx="8140129" cy="598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324" tIns="63324" rIns="63324" bIns="6332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0" kern="1200">
              <a:latin typeface="Aptos"/>
            </a:rPr>
            <a:t>Form di monitoraggio in preparazione</a:t>
          </a:r>
        </a:p>
      </dsp:txBody>
      <dsp:txXfrm>
        <a:off x="691083" y="3741034"/>
        <a:ext cx="8140129" cy="598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8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7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19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8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3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00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49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31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0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5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4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9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50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52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6" name="Rectangle 73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E1105686-3EB2-74CD-3F08-8655FA16F9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85484" t="-35276" r="-2481" b="694"/>
          <a:stretch>
            <a:fillRect/>
          </a:stretch>
        </p:blipFill>
        <p:spPr>
          <a:xfrm>
            <a:off x="1294710" y="967452"/>
            <a:ext cx="10577250" cy="2674227"/>
          </a:xfrm>
          <a:prstGeom prst="rect">
            <a:avLst/>
          </a:prstGeom>
          <a:ln w="12700">
            <a:noFill/>
          </a:ln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4346BB80-2556-4779-9642-5706CAA33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206292"/>
            <a:ext cx="12192755" cy="142021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4AA2A11-E9D3-7744-1E5C-560EEC2C8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it-IT" sz="3700" b="1">
                <a:latin typeface="Aptos"/>
                <a:ea typeface="Calibri Light"/>
                <a:cs typeface="Calibri Light"/>
              </a:rPr>
              <a:t>PRA 2026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ABE279E-BB20-2A8A-539F-DC985C65E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983" y="5021137"/>
            <a:ext cx="8833654" cy="522636"/>
          </a:xfrm>
        </p:spPr>
        <p:txBody>
          <a:bodyPr vert="horz" lIns="91440" tIns="0" rIns="91440" bIns="45720" rtlCol="0" anchor="t">
            <a:normAutofit/>
          </a:bodyPr>
          <a:lstStyle/>
          <a:p>
            <a:r>
              <a:rPr lang="it-IT" sz="1600">
                <a:latin typeface="Aptos"/>
                <a:ea typeface="+mn-lt"/>
                <a:cs typeface="+mn-lt"/>
              </a:rPr>
              <a:t>Progetti di Ricerca di Ateneo</a:t>
            </a:r>
            <a:endParaRPr lang="it-IT">
              <a:latin typeface="Aptos"/>
            </a:endParaRPr>
          </a:p>
        </p:txBody>
      </p:sp>
      <p:sp>
        <p:nvSpPr>
          <p:cNvPr id="41" name="Date Placeholder 3">
            <a:extLst>
              <a:ext uri="{FF2B5EF4-FFF2-40B4-BE49-F238E27FC236}">
                <a16:creationId xmlns:a16="http://schemas.microsoft.com/office/drawing/2014/main" id="{7D556CC2-F282-E5A0-1DA5-BB841D89B7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F312477-4E75-4751-9893-4FAC1CEFACC3}" type="datetime1">
              <a:rPr lang="en-US"/>
              <a:pPr>
                <a:spcAft>
                  <a:spcPts val="600"/>
                </a:spcAft>
              </a:pPr>
              <a:t>4/30/2026</a:t>
            </a:fld>
            <a:endParaRPr lang="en-US"/>
          </a:p>
        </p:txBody>
      </p:sp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ED38C5C6-169E-E7DC-03E8-9F3BE7CF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30AF5A0-43BB-4336-8627-9123B9144D80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44" name="Footer Placeholder 4">
            <a:extLst>
              <a:ext uri="{FF2B5EF4-FFF2-40B4-BE49-F238E27FC236}">
                <a16:creationId xmlns:a16="http://schemas.microsoft.com/office/drawing/2014/main" id="{559C998F-93D8-4D89-724C-63C7B419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00"/>
              <a:t>
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8479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3" name="Rectangle 69">
            <a:extLst>
              <a:ext uri="{FF2B5EF4-FFF2-40B4-BE49-F238E27FC236}">
                <a16:creationId xmlns:a16="http://schemas.microsoft.com/office/drawing/2014/main" id="{53BB5D57-6178-4F62-B472-0312F6D95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4" name="Group 71">
            <a:extLst>
              <a:ext uri="{FF2B5EF4-FFF2-40B4-BE49-F238E27FC236}">
                <a16:creationId xmlns:a16="http://schemas.microsoft.com/office/drawing/2014/main" id="{4800B320-C486-4967-AFB8-58E3EBDA9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0624" y="0"/>
            <a:ext cx="12584114" cy="6853238"/>
            <a:chOff x="-417513" y="0"/>
            <a:chExt cx="12584114" cy="6853238"/>
          </a:xfrm>
        </p:grpSpPr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id="{B6E6BEB2-753A-4253-9BE2-9E569A8A5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196A6026-E2E2-4401-BB72-F8314907A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C852B828-3E4B-4404-AEE7-815B0B6EE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id="{B2BAC571-023A-4027-9689-5A7375FE5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id="{6BB424FB-2158-48AB-9A28-A11889AA5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id="{BE5FA512-D3FE-4F91-AE23-51DAAAA74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id="{83CF3A0A-06AA-4987-8182-4F86E662EC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id="{969C6F15-1F6D-46D5-8C47-3FBC312536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id="{01E2B94D-4E93-4C11-A1FC-B3A6E8CC5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id="{F47C1110-8C08-4C26-BD0D-3083BFAC1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id="{3085CEBC-D1F5-4F82-93C8-8ED38B7CB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id="{3ED8F25D-E867-46B6-A62D-3B2114768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id="{6BB81545-0C01-4B56-BADD-6B7D5B72A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id="{A1574FCC-646A-4771-AB54-A44212F19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id="{A56CC2BC-E51D-4A79-AA80-770FAA784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id="{C95E0495-B7F8-44C5-AD1F-5F3C8633E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id="{28C1E7AA-A198-498A-9426-7632D7AA3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5" name="Freeform 22">
              <a:extLst>
                <a:ext uri="{FF2B5EF4-FFF2-40B4-BE49-F238E27FC236}">
                  <a16:creationId xmlns:a16="http://schemas.microsoft.com/office/drawing/2014/main" id="{96410611-0DF8-42D3-91B1-B87AE692EB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6" name="Freeform 23">
              <a:extLst>
                <a:ext uri="{FF2B5EF4-FFF2-40B4-BE49-F238E27FC236}">
                  <a16:creationId xmlns:a16="http://schemas.microsoft.com/office/drawing/2014/main" id="{EACF821F-24B2-49B5-8688-744B0EADF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7" name="Freeform 24">
              <a:extLst>
                <a:ext uri="{FF2B5EF4-FFF2-40B4-BE49-F238E27FC236}">
                  <a16:creationId xmlns:a16="http://schemas.microsoft.com/office/drawing/2014/main" id="{418BD791-FEEE-4A18-A5EF-F3815F184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8" name="Freeform 25">
              <a:extLst>
                <a:ext uri="{FF2B5EF4-FFF2-40B4-BE49-F238E27FC236}">
                  <a16:creationId xmlns:a16="http://schemas.microsoft.com/office/drawing/2014/main" id="{D5D16C8F-EA4F-447C-934A-06E7BFAE9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F3C38A8-C87D-2E43-92E3-C20C6D9F2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tx1"/>
                </a:solidFill>
                <a:latin typeface="Aptos"/>
                <a:ea typeface="+mj-lt"/>
                <a:cs typeface="+mj-lt"/>
              </a:rPr>
              <a:t>Criteri di valutazione</a:t>
            </a:r>
            <a:endParaRPr lang="it-IT">
              <a:solidFill>
                <a:schemeClr val="tx1"/>
              </a:solidFill>
              <a:latin typeface="Aptos"/>
            </a:endParaRPr>
          </a:p>
        </p:txBody>
      </p:sp>
      <p:graphicFrame>
        <p:nvGraphicFramePr>
          <p:cNvPr id="38" name="Segnaposto contenuto 2">
            <a:extLst>
              <a:ext uri="{FF2B5EF4-FFF2-40B4-BE49-F238E27FC236}">
                <a16:creationId xmlns:a16="http://schemas.microsoft.com/office/drawing/2014/main" id="{DB7A67B0-95A0-4C08-63A1-0AEC12D30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889146"/>
              </p:ext>
            </p:extLst>
          </p:nvPr>
        </p:nvGraphicFramePr>
        <p:xfrm>
          <a:off x="807722" y="1844438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7461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519528-3631-18B4-E815-B82503160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6" name="Rectangle 95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5">
            <a:extLst>
              <a:ext uri="{FF2B5EF4-FFF2-40B4-BE49-F238E27FC236}">
                <a16:creationId xmlns:a16="http://schemas.microsoft.com/office/drawing/2014/main" id="{B54A4D14-513F-4121-92D3-5CCB4689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6">
            <a:extLst>
              <a:ext uri="{FF2B5EF4-FFF2-40B4-BE49-F238E27FC236}">
                <a16:creationId xmlns:a16="http://schemas.microsoft.com/office/drawing/2014/main" id="{6C3411F1-AD17-499D-AFEF-2F300F6DF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7">
            <a:extLst>
              <a:ext uri="{FF2B5EF4-FFF2-40B4-BE49-F238E27FC236}">
                <a16:creationId xmlns:a16="http://schemas.microsoft.com/office/drawing/2014/main" id="{60BF2CBE-B1E9-4C42-89DC-C35E4E651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8">
            <a:extLst>
              <a:ext uri="{FF2B5EF4-FFF2-40B4-BE49-F238E27FC236}">
                <a16:creationId xmlns:a16="http://schemas.microsoft.com/office/drawing/2014/main" id="{72C95A87-DCDB-41C4-B774-744B3ECB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9">
            <a:extLst>
              <a:ext uri="{FF2B5EF4-FFF2-40B4-BE49-F238E27FC236}">
                <a16:creationId xmlns:a16="http://schemas.microsoft.com/office/drawing/2014/main" id="{BCB97515-32FF-43A6-A51C-B140193AB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0">
            <a:extLst>
              <a:ext uri="{FF2B5EF4-FFF2-40B4-BE49-F238E27FC236}">
                <a16:creationId xmlns:a16="http://schemas.microsoft.com/office/drawing/2014/main" id="{9C6379D3-7045-4B76-9409-6D23D753D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2">
            <a:extLst>
              <a:ext uri="{FF2B5EF4-FFF2-40B4-BE49-F238E27FC236}">
                <a16:creationId xmlns:a16="http://schemas.microsoft.com/office/drawing/2014/main" id="{61B1C1DE-4201-4989-BE65-41ADC2472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4">
            <a:extLst>
              <a:ext uri="{FF2B5EF4-FFF2-40B4-BE49-F238E27FC236}">
                <a16:creationId xmlns:a16="http://schemas.microsoft.com/office/drawing/2014/main" id="{806398CC-D327-4E06-838C-31119BD56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6">
            <a:extLst>
              <a:ext uri="{FF2B5EF4-FFF2-40B4-BE49-F238E27FC236}">
                <a16:creationId xmlns:a16="http://schemas.microsoft.com/office/drawing/2014/main" id="{70A741CC-E736-448A-A94E-5C8BB9711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">
            <a:extLst>
              <a:ext uri="{FF2B5EF4-FFF2-40B4-BE49-F238E27FC236}">
                <a16:creationId xmlns:a16="http://schemas.microsoft.com/office/drawing/2014/main" id="{7C324CDD-B30F-47DD-8627-E2171D5E8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21">
            <a:extLst>
              <a:ext uri="{FF2B5EF4-FFF2-40B4-BE49-F238E27FC236}">
                <a16:creationId xmlns:a16="http://schemas.microsoft.com/office/drawing/2014/main" id="{79C8D19E-E3D6-45A6-BCA2-5918A37D7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61D742A-70A1-EED8-FAB8-78F6943FE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5146" y="167011"/>
            <a:ext cx="2929372" cy="2468207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en-US">
                <a:solidFill>
                  <a:schemeClr val="tx1"/>
                </a:solidFill>
                <a:latin typeface="Aptos"/>
              </a:rPr>
              <a:t>COME</a:t>
            </a:r>
            <a:r>
              <a:rPr lang="en-US">
                <a:solidFill>
                  <a:schemeClr val="tx2"/>
                </a:solidFill>
                <a:latin typeface="Aptos"/>
              </a:rPr>
              <a:t> VIENE VALUTATA LA DOMANDA</a:t>
            </a:r>
          </a:p>
        </p:txBody>
      </p:sp>
      <p:sp>
        <p:nvSpPr>
          <p:cNvPr id="120" name="Freeform 22">
            <a:extLst>
              <a:ext uri="{FF2B5EF4-FFF2-40B4-BE49-F238E27FC236}">
                <a16:creationId xmlns:a16="http://schemas.microsoft.com/office/drawing/2014/main" id="{43280283-E04A-43CA-BFA1-F285486A2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23">
            <a:extLst>
              <a:ext uri="{FF2B5EF4-FFF2-40B4-BE49-F238E27FC236}">
                <a16:creationId xmlns:a16="http://schemas.microsoft.com/office/drawing/2014/main" id="{38328CB6-0FC5-4AEA-BC7E-489267CB6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138AF5D2-3A9C-4E8F-B879-36865366A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aphicFrame>
        <p:nvGraphicFramePr>
          <p:cNvPr id="38" name="Segnaposto contenuto 2">
            <a:extLst>
              <a:ext uri="{FF2B5EF4-FFF2-40B4-BE49-F238E27FC236}">
                <a16:creationId xmlns:a16="http://schemas.microsoft.com/office/drawing/2014/main" id="{A0BFDE32-8773-E205-BAAB-9385426845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147225"/>
              </p:ext>
            </p:extLst>
          </p:nvPr>
        </p:nvGraphicFramePr>
        <p:xfrm>
          <a:off x="807722" y="1289936"/>
          <a:ext cx="10932158" cy="4886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5691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355CC6-29E3-AB7A-D98F-B9FB0D6C1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4E9FCA4B-14F3-AF60-F468-217AD6E24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0567" y="1195121"/>
            <a:ext cx="8673427" cy="1048945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tx1"/>
                </a:solidFill>
                <a:latin typeface="Aptos"/>
              </a:rPr>
              <a:t>EVENTUALI </a:t>
            </a:r>
            <a:r>
              <a:rPr lang="it-IT">
                <a:solidFill>
                  <a:schemeClr val="tx1"/>
                </a:solidFill>
                <a:latin typeface="Aptos"/>
                <a:ea typeface="+mj-lt"/>
                <a:cs typeface="+mj-lt"/>
              </a:rPr>
              <a:t>SOSTITUZIONI</a:t>
            </a:r>
            <a:endParaRPr lang="it-IT">
              <a:solidFill>
                <a:schemeClr val="tx1"/>
              </a:solidFill>
              <a:latin typeface="Aptos"/>
            </a:endParaRPr>
          </a:p>
        </p:txBody>
      </p:sp>
      <p:graphicFrame>
        <p:nvGraphicFramePr>
          <p:cNvPr id="38" name="Segnaposto contenuto 2">
            <a:extLst>
              <a:ext uri="{FF2B5EF4-FFF2-40B4-BE49-F238E27FC236}">
                <a16:creationId xmlns:a16="http://schemas.microsoft.com/office/drawing/2014/main" id="{386FC037-6708-FC76-34BA-C0FB748409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438529"/>
              </p:ext>
            </p:extLst>
          </p:nvPr>
        </p:nvGraphicFramePr>
        <p:xfrm>
          <a:off x="106682" y="1828416"/>
          <a:ext cx="11937998" cy="4429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6985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3D5A0-D42B-C6B9-3702-D2C0F3CB6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51" y="1711946"/>
            <a:ext cx="3665243" cy="3174018"/>
          </a:xfrm>
          <a:solidFill>
            <a:srgbClr val="C00000"/>
          </a:solidFill>
        </p:spPr>
        <p:txBody>
          <a:bodyPr/>
          <a:lstStyle/>
          <a:p>
            <a:r>
              <a:rPr lang="it-IT" dirty="0">
                <a:latin typeface="Aptos"/>
              </a:rPr>
              <a:t>Come preparare il </a:t>
            </a:r>
            <a:r>
              <a:rPr lang="it-IT">
                <a:latin typeface="Aptos"/>
              </a:rPr>
              <a:t>BUDGET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endParaRPr lang="it-IT" dirty="0">
              <a:ea typeface="Calibri Light"/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B5366D-D83F-6145-FDC6-3AB5BE4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983" y="1290489"/>
            <a:ext cx="6275035" cy="524994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/>
              <a:buChar char="§"/>
            </a:pPr>
            <a:r>
              <a:rPr lang="it-IT" sz="1600">
                <a:latin typeface="Aptos"/>
                <a:ea typeface="+mn-lt"/>
                <a:cs typeface="+mn-lt"/>
              </a:rPr>
              <a:t>Missioni del PI e dei componenti (viaggi, trasporti locali, vitto, alloggio), se previste e coerenti con il progetto </a:t>
            </a:r>
            <a:endParaRPr lang="it-IT" sz="1600">
              <a:latin typeface="Aptos"/>
            </a:endParaRPr>
          </a:p>
          <a:p>
            <a:pPr>
              <a:buFont typeface="Wingdings"/>
            </a:pPr>
            <a:r>
              <a:rPr lang="it-IT" sz="1600">
                <a:latin typeface="Aptos"/>
                <a:ea typeface="+mn-lt"/>
                <a:cs typeface="+mn-lt"/>
              </a:rPr>
              <a:t>Servizi di consulenza e supporto tecnico-scientifico (revisioni linguistiche, traduzioni, digitalizzazione, ecc.) </a:t>
            </a:r>
            <a:endParaRPr lang="it-IT" sz="1600">
              <a:latin typeface="Aptos"/>
            </a:endParaRPr>
          </a:p>
          <a:p>
            <a:pPr>
              <a:buFont typeface="Wingdings"/>
            </a:pPr>
            <a:r>
              <a:rPr lang="it-IT" sz="1600">
                <a:latin typeface="Aptos"/>
                <a:ea typeface="+mn-lt"/>
                <a:cs typeface="+mn-lt"/>
              </a:rPr>
              <a:t>Strumenti e risorse per la ricerca (banche dati, software, applicativi, scanner, ecc.); per beni inventariabili è rendicontato il costo storico </a:t>
            </a:r>
          </a:p>
          <a:p>
            <a:pPr>
              <a:buFont typeface="Wingdings"/>
            </a:pPr>
            <a:r>
              <a:rPr lang="it-IT" sz="1600">
                <a:latin typeface="Aptos"/>
                <a:ea typeface="+mn-lt"/>
                <a:cs typeface="+mn-lt"/>
              </a:rPr>
              <a:t>Attività di diffusione dei risultati (pubblicazioni, presentazioni multimediali, sito web, social media) </a:t>
            </a:r>
            <a:endParaRPr lang="it-IT" sz="1600">
              <a:latin typeface="Aptos"/>
            </a:endParaRPr>
          </a:p>
          <a:p>
            <a:pPr>
              <a:buFont typeface="Wingdings"/>
            </a:pPr>
            <a:r>
              <a:rPr lang="it-IT" sz="1600">
                <a:latin typeface="Aptos"/>
                <a:ea typeface="+mn-lt"/>
                <a:cs typeface="+mn-lt"/>
              </a:rPr>
              <a:t>Organizzazione di eventi, incontri e seminari, inclusi rimborsi ai relatori </a:t>
            </a:r>
          </a:p>
          <a:p>
            <a:pPr>
              <a:buFont typeface="Wingdings"/>
            </a:pPr>
            <a:r>
              <a:rPr lang="it-IT" sz="1600">
                <a:latin typeface="Aptos"/>
                <a:ea typeface="+mn-lt"/>
                <a:cs typeface="+mn-lt"/>
              </a:rPr>
              <a:t>Acquisto di materiale librario coerente con il progetto</a:t>
            </a:r>
          </a:p>
          <a:p>
            <a:pPr marL="0" indent="0">
              <a:buNone/>
            </a:pPr>
            <a:endParaRPr lang="it-IT" dirty="0">
              <a:ea typeface="+mn-lt"/>
              <a:cs typeface="+mn-lt"/>
            </a:endParaRPr>
          </a:p>
          <a:p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E0000298-95A8-D147-0036-CE70B50F3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37671" y="176586"/>
            <a:ext cx="6904797" cy="1525964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endParaRPr lang="it-IT" sz="1800" b="1" dirty="0">
              <a:solidFill>
                <a:srgbClr val="000000"/>
              </a:solidFill>
            </a:endParaRPr>
          </a:p>
          <a:p>
            <a:r>
              <a:rPr lang="it-IT" sz="1800" b="1" u="sng">
                <a:solidFill>
                  <a:schemeClr val="tx1"/>
                </a:solidFill>
                <a:latin typeface="Aptos"/>
              </a:rPr>
              <a:t>SONO SPESE AMMISSIBILI:</a:t>
            </a:r>
            <a:endParaRPr lang="it-IT" b="1" u="sng">
              <a:solidFill>
                <a:schemeClr val="tx1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166776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F5B83-2B1A-AF9D-4196-40DC64342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7F6079-9E04-01ED-3FE0-6B880C40E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031" y="1711946"/>
            <a:ext cx="3695723" cy="3194338"/>
          </a:xfrm>
          <a:solidFill>
            <a:srgbClr val="C00000"/>
          </a:solidFill>
        </p:spPr>
        <p:txBody>
          <a:bodyPr/>
          <a:lstStyle/>
          <a:p>
            <a:r>
              <a:rPr lang="it-IT" dirty="0">
                <a:latin typeface="Aptos"/>
              </a:rPr>
              <a:t>Come preparare il </a:t>
            </a:r>
            <a:r>
              <a:rPr lang="it-IT">
                <a:latin typeface="Aptos"/>
              </a:rPr>
              <a:t>BUDGET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0B140D-A5D4-11FE-EBC8-63C409030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1368" y="1838347"/>
            <a:ext cx="6275035" cy="29541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sz="1600">
                <a:latin typeface="Aptos"/>
                <a:ea typeface="+mn-lt"/>
                <a:cs typeface="+mn-lt"/>
              </a:rPr>
              <a:t>Missioni per soggetti esterni all’Ateneo </a:t>
            </a:r>
          </a:p>
          <a:p>
            <a:r>
              <a:rPr lang="it-IT" sz="1600">
                <a:latin typeface="Aptos"/>
                <a:ea typeface="+mn-lt"/>
                <a:cs typeface="+mn-lt"/>
              </a:rPr>
              <a:t>Acquisto di portatili o attrezzature informatiche di base già disponibili </a:t>
            </a:r>
            <a:endParaRPr lang="it-IT" sz="1600">
              <a:latin typeface="Aptos"/>
            </a:endParaRPr>
          </a:p>
          <a:p>
            <a:r>
              <a:rPr lang="it-IT" sz="1600">
                <a:latin typeface="Aptos"/>
                <a:ea typeface="+mn-lt"/>
                <a:cs typeface="+mn-lt"/>
              </a:rPr>
              <a:t>Spese per borse di ricerca</a:t>
            </a:r>
          </a:p>
          <a:p>
            <a:endParaRPr lang="it-IT" b="1" dirty="0">
              <a:ea typeface="+mn-lt"/>
              <a:cs typeface="+mn-lt"/>
            </a:endParaRP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testo 6">
            <a:extLst>
              <a:ext uri="{FF2B5EF4-FFF2-40B4-BE49-F238E27FC236}">
                <a16:creationId xmlns:a16="http://schemas.microsoft.com/office/drawing/2014/main" id="{B776AC03-0065-DCE2-6915-808802D459DB}"/>
              </a:ext>
            </a:extLst>
          </p:cNvPr>
          <p:cNvSpPr txBox="1">
            <a:spLocks/>
          </p:cNvSpPr>
          <p:nvPr/>
        </p:nvSpPr>
        <p:spPr>
          <a:xfrm>
            <a:off x="4739271" y="176586"/>
            <a:ext cx="6904797" cy="1525964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kern="1200">
                <a:solidFill>
                  <a:srgbClr val="FFFE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it-IT" sz="1800" b="1" dirty="0">
              <a:solidFill>
                <a:srgbClr val="000000"/>
              </a:solidFill>
            </a:endParaRPr>
          </a:p>
          <a:p>
            <a:r>
              <a:rPr lang="it-IT" sz="1800" b="1" u="sng">
                <a:solidFill>
                  <a:schemeClr val="tx1"/>
                </a:solidFill>
                <a:latin typeface="Aptos"/>
              </a:rPr>
              <a:t>NON SONO SPESE AMMISSIBILI:</a:t>
            </a:r>
            <a:endParaRPr lang="it-IT" b="1" u="sng">
              <a:solidFill>
                <a:schemeClr val="tx1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200763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10">
            <a:extLst>
              <a:ext uri="{FF2B5EF4-FFF2-40B4-BE49-F238E27FC236}">
                <a16:creationId xmlns:a16="http://schemas.microsoft.com/office/drawing/2014/main" id="{D275908B-DB12-448E-BB28-EEF9109D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2">
            <a:extLst>
              <a:ext uri="{FF2B5EF4-FFF2-40B4-BE49-F238E27FC236}">
                <a16:creationId xmlns:a16="http://schemas.microsoft.com/office/drawing/2014/main" id="{97817EE6-E8A2-47DB-A2A5-B29A73AFC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648" y="0"/>
            <a:ext cx="6102351" cy="6858000"/>
          </a:xfrm>
          <a:prstGeom prst="rect">
            <a:avLst/>
          </a:prstGeom>
          <a:solidFill>
            <a:srgbClr val="000001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14">
            <a:extLst>
              <a:ext uri="{FF2B5EF4-FFF2-40B4-BE49-F238E27FC236}">
                <a16:creationId xmlns:a16="http://schemas.microsoft.com/office/drawing/2014/main" id="{06781405-5A6A-4C3A-BD95-B204EE040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77AB4B2-F02C-4DD7-80E3-6B9000773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DD1BCAFC-D239-4C93-950C-E3563B91D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D138769D-C64C-4316-9EFB-5087B17DF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14D781CD-9207-40CF-AFB2-5F590A319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A4C20FA6-02F3-4B9E-BC2E-EF84B79C4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3E18794B-E4CC-4531-8318-C360F4DC1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0C1A613A-560C-43FC-A8D2-14D4E22DA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F1E49780-92DB-4284-A256-C52904AF0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A779B7B4-C3CF-41CD-9091-D5ECA112E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47147151-E013-4967-90A8-784C1C442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963559EC-D5D8-4D5A-BD6B-A6833F3156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43D25C4B-B69A-4C31-BCD9-B49288BEB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547D2034-1660-46A9-8A88-81B47753E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4B70E7B6-CC9C-487F-B87F-AAC943687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344D0B3F-5CD6-4C74-9474-CE5B0DFF22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0ADBAD08-2FA6-4951-A635-1C248DAB3C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5CCE5554-F9A8-4EF1-B49D-ACA76AE8E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2">
              <a:extLst>
                <a:ext uri="{FF2B5EF4-FFF2-40B4-BE49-F238E27FC236}">
                  <a16:creationId xmlns:a16="http://schemas.microsoft.com/office/drawing/2014/main" id="{2A306EB9-C3A7-4678-90B1-54547C46D4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CFD63CAB-BED9-4720-8600-9D19DB5B9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C4550DFD-117D-4AF9-9CDD-9F6F268C4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85874B45-D021-4E50-B5FE-8D3D84EE0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37">
            <a:extLst>
              <a:ext uri="{FF2B5EF4-FFF2-40B4-BE49-F238E27FC236}">
                <a16:creationId xmlns:a16="http://schemas.microsoft.com/office/drawing/2014/main" id="{B82325B8-6EBB-48D6-93D5-EBCB308B0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4156" y="1699589"/>
            <a:ext cx="3675191" cy="3470421"/>
            <a:chOff x="697168" y="1816768"/>
            <a:chExt cx="3675191" cy="347042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CE125ED-26E1-41DF-9BC1-78C8444FF7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168" y="1816768"/>
              <a:ext cx="3675191" cy="502920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22">
              <a:extLst>
                <a:ext uri="{FF2B5EF4-FFF2-40B4-BE49-F238E27FC236}">
                  <a16:creationId xmlns:a16="http://schemas.microsoft.com/office/drawing/2014/main" id="{C5322F88-4D81-46B3-909E-B81C35878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C2B6A9F-6B65-4E20-B2D1-6B0F76F9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715F5117-DE28-51B6-D9D5-786EB488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694" y="1698609"/>
            <a:ext cx="3777757" cy="3197092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it-IT" sz="3200" dirty="0">
                <a:latin typeface="Aptos"/>
              </a:rPr>
              <a:t>Come presentare la domanda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ABF6A8-D301-E7FD-9F2F-FEF995B22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endParaRPr lang="it-IT" sz="1200" dirty="0"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6" name="CasellaDiTesto 3">
            <a:extLst>
              <a:ext uri="{FF2B5EF4-FFF2-40B4-BE49-F238E27FC236}">
                <a16:creationId xmlns:a16="http://schemas.microsoft.com/office/drawing/2014/main" id="{301C4D5D-AE9C-B5C5-C5C0-4E48A440DF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580533"/>
              </p:ext>
            </p:extLst>
          </p:nvPr>
        </p:nvGraphicFramePr>
        <p:xfrm>
          <a:off x="6901531" y="803186"/>
          <a:ext cx="4498789" cy="5248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463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FF2B86-58B8-5516-2A1A-A70C1BC28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Rectangle 840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3" name="Group 842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44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5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6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7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8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9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0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1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2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3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4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5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6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7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8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9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0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1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2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DC93EADF-2562-7A3A-76D6-6736488E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550" y="96692"/>
            <a:ext cx="5093596" cy="1777829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pPr algn="r"/>
            <a:r>
              <a:rPr lang="en-US" dirty="0" err="1">
                <a:solidFill>
                  <a:schemeClr val="tx1"/>
                </a:solidFill>
                <a:latin typeface="Aptos"/>
              </a:rPr>
              <a:t>Monitoraggio</a:t>
            </a:r>
            <a:r>
              <a:rPr lang="en-US" dirty="0">
                <a:solidFill>
                  <a:schemeClr val="tx1"/>
                </a:solidFill>
                <a:latin typeface="Aptos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/>
              </a:rPr>
              <a:t>Annuale</a:t>
            </a:r>
            <a:endParaRPr lang="en-US">
              <a:solidFill>
                <a:schemeClr val="tx1"/>
              </a:solidFill>
              <a:latin typeface="Aptos"/>
            </a:endParaRPr>
          </a:p>
        </p:txBody>
      </p:sp>
      <p:sp>
        <p:nvSpPr>
          <p:cNvPr id="836" name="CasellaDiTesto 835">
            <a:extLst>
              <a:ext uri="{FF2B5EF4-FFF2-40B4-BE49-F238E27FC236}">
                <a16:creationId xmlns:a16="http://schemas.microsoft.com/office/drawing/2014/main" id="{2A01F3E0-5E22-8B42-108A-73B50D8C72C2}"/>
              </a:ext>
            </a:extLst>
          </p:cNvPr>
          <p:cNvSpPr txBox="1"/>
          <p:nvPr/>
        </p:nvSpPr>
        <p:spPr>
          <a:xfrm>
            <a:off x="8793750" y="803513"/>
            <a:ext cx="33745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it-IT" b="1" i="1">
                <a:latin typeface="Aptos"/>
              </a:rPr>
              <a:t>Form in preparazione</a:t>
            </a:r>
          </a:p>
        </p:txBody>
      </p:sp>
      <p:graphicFrame>
        <p:nvGraphicFramePr>
          <p:cNvPr id="38" name="Segnaposto contenuto 2">
            <a:extLst>
              <a:ext uri="{FF2B5EF4-FFF2-40B4-BE49-F238E27FC236}">
                <a16:creationId xmlns:a16="http://schemas.microsoft.com/office/drawing/2014/main" id="{4E5DDC97-66B6-67DF-AC1D-74CB6BFC0A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268254"/>
              </p:ext>
            </p:extLst>
          </p:nvPr>
        </p:nvGraphicFramePr>
        <p:xfrm>
          <a:off x="2670706" y="1709500"/>
          <a:ext cx="8831213" cy="4340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464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C2FA74-01D7-808F-4DC9-D244107B4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C3694DA4-C546-C2A5-EFF6-656DE6E6F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065E0DF-4040-F2FA-1FBE-341977233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8D22714D-3D94-6D3E-320F-C4A5EC38B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">
              <a:extLst>
                <a:ext uri="{FF2B5EF4-FFF2-40B4-BE49-F238E27FC236}">
                  <a16:creationId xmlns:a16="http://schemas.microsoft.com/office/drawing/2014/main" id="{E05152B1-E529-D286-CE70-4800FC4D3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89B9E2D5-9750-D1D3-F4D9-CCAC71877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id="{DC075DDE-3B64-5A6D-38DC-DDEE1D97F3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9">
              <a:extLst>
                <a:ext uri="{FF2B5EF4-FFF2-40B4-BE49-F238E27FC236}">
                  <a16:creationId xmlns:a16="http://schemas.microsoft.com/office/drawing/2014/main" id="{D7072386-74A1-8C4D-EDF3-D8293D340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0">
              <a:extLst>
                <a:ext uri="{FF2B5EF4-FFF2-40B4-BE49-F238E27FC236}">
                  <a16:creationId xmlns:a16="http://schemas.microsoft.com/office/drawing/2014/main" id="{FA4EB34A-264B-E18E-5148-0AC1CECFC6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98F3CEAA-9258-1057-7A15-7537A7CBFF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C2996D75-77A0-46F6-BB63-F2848322E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B62C9688-5AC4-8D59-BD32-D7DF47DD7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40D8698D-779F-70D6-1DA1-F22BD67899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5">
              <a:extLst>
                <a:ext uri="{FF2B5EF4-FFF2-40B4-BE49-F238E27FC236}">
                  <a16:creationId xmlns:a16="http://schemas.microsoft.com/office/drawing/2014/main" id="{4B4568A2-CBD1-4AF5-2027-FDCE7C813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59542503-A139-F356-8B50-97F4D49E3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7">
              <a:extLst>
                <a:ext uri="{FF2B5EF4-FFF2-40B4-BE49-F238E27FC236}">
                  <a16:creationId xmlns:a16="http://schemas.microsoft.com/office/drawing/2014/main" id="{899125D9-F2B4-6762-FD81-ED550EC59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8">
              <a:extLst>
                <a:ext uri="{FF2B5EF4-FFF2-40B4-BE49-F238E27FC236}">
                  <a16:creationId xmlns:a16="http://schemas.microsoft.com/office/drawing/2014/main" id="{C901AD24-95A0-9F17-C09C-F28B2DF4C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9">
              <a:extLst>
                <a:ext uri="{FF2B5EF4-FFF2-40B4-BE49-F238E27FC236}">
                  <a16:creationId xmlns:a16="http://schemas.microsoft.com/office/drawing/2014/main" id="{FBA90B54-F55B-3623-F380-F9F2CBBF1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0">
              <a:extLst>
                <a:ext uri="{FF2B5EF4-FFF2-40B4-BE49-F238E27FC236}">
                  <a16:creationId xmlns:a16="http://schemas.microsoft.com/office/drawing/2014/main" id="{E18390A3-3941-F316-5DEC-7C4E4C507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D9300661-DAD1-B4CF-B076-CC871EB63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2">
              <a:extLst>
                <a:ext uri="{FF2B5EF4-FFF2-40B4-BE49-F238E27FC236}">
                  <a16:creationId xmlns:a16="http://schemas.microsoft.com/office/drawing/2014/main" id="{5E4E6274-E6FD-4DAB-54DF-13B3402FE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3">
              <a:extLst>
                <a:ext uri="{FF2B5EF4-FFF2-40B4-BE49-F238E27FC236}">
                  <a16:creationId xmlns:a16="http://schemas.microsoft.com/office/drawing/2014/main" id="{CC06CBF8-DB5C-CE84-91CB-1B609CF5CD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4">
              <a:extLst>
                <a:ext uri="{FF2B5EF4-FFF2-40B4-BE49-F238E27FC236}">
                  <a16:creationId xmlns:a16="http://schemas.microsoft.com/office/drawing/2014/main" id="{31764909-4C39-02A7-8C28-63544FAB0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5">
              <a:extLst>
                <a:ext uri="{FF2B5EF4-FFF2-40B4-BE49-F238E27FC236}">
                  <a16:creationId xmlns:a16="http://schemas.microsoft.com/office/drawing/2014/main" id="{ECC955CF-4098-EE24-9FA4-223142816A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6DB77465-C17B-713F-8AEF-0D4E4838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972" y="457746"/>
            <a:ext cx="8673427" cy="700234"/>
          </a:xfrm>
        </p:spPr>
        <p:txBody>
          <a:bodyPr>
            <a:normAutofit fontScale="90000"/>
          </a:bodyPr>
          <a:lstStyle/>
          <a:p>
            <a:r>
              <a:rPr lang="it-IT">
                <a:solidFill>
                  <a:schemeClr val="tx1"/>
                </a:solidFill>
                <a:latin typeface="Aptos"/>
              </a:rPr>
              <a:t>Monitoraggio Annuale: elementi facoltativi</a:t>
            </a:r>
          </a:p>
        </p:txBody>
      </p:sp>
      <p:graphicFrame>
        <p:nvGraphicFramePr>
          <p:cNvPr id="38" name="Segnaposto contenuto 2">
            <a:extLst>
              <a:ext uri="{FF2B5EF4-FFF2-40B4-BE49-F238E27FC236}">
                <a16:creationId xmlns:a16="http://schemas.microsoft.com/office/drawing/2014/main" id="{412223C4-A1AF-0A83-D997-1013F1961B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331032"/>
              </p:ext>
            </p:extLst>
          </p:nvPr>
        </p:nvGraphicFramePr>
        <p:xfrm>
          <a:off x="2169162" y="1710120"/>
          <a:ext cx="9499598" cy="4809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36" name="CasellaDiTesto 835">
            <a:extLst>
              <a:ext uri="{FF2B5EF4-FFF2-40B4-BE49-F238E27FC236}">
                <a16:creationId xmlns:a16="http://schemas.microsoft.com/office/drawing/2014/main" id="{09DA4E87-1DC9-FC85-29E4-2C4988E06853}"/>
              </a:ext>
            </a:extLst>
          </p:cNvPr>
          <p:cNvSpPr txBox="1"/>
          <p:nvPr/>
        </p:nvSpPr>
        <p:spPr>
          <a:xfrm>
            <a:off x="8946150" y="1270873"/>
            <a:ext cx="33745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b="1" i="1">
                <a:latin typeface="Aptos"/>
              </a:rPr>
              <a:t>Form in preparazione</a:t>
            </a:r>
          </a:p>
        </p:txBody>
      </p:sp>
    </p:spTree>
    <p:extLst>
      <p:ext uri="{BB962C8B-B14F-4D97-AF65-F5344CB8AC3E}">
        <p14:creationId xmlns:p14="http://schemas.microsoft.com/office/powerpoint/2010/main" val="3692820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FF2854-582B-4855-9B71-BDE14D94B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1" name="Group 84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4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62" name="Group 86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863" name="Rectangle 86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64" name="Isosceles Triangle 86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65" name="Rectangle 86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867" name="Rectangle 866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9" name="Group 868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70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1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2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3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4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5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6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7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8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9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0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1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2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3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4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5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6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7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8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B8ECFD3-3756-B23A-A8C7-96ED1F208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945" y="5209957"/>
            <a:ext cx="9435152" cy="789673"/>
          </a:xfrm>
        </p:spPr>
        <p:txBody>
          <a:bodyPr vert="horz" lIns="228600" tIns="228600" rIns="228600" bIns="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bg1"/>
                </a:solidFill>
                <a:latin typeface="Aptos"/>
              </a:rPr>
              <a:t>Monitoraggio</a:t>
            </a:r>
            <a:r>
              <a:rPr lang="en-US" dirty="0">
                <a:solidFill>
                  <a:schemeClr val="bg1"/>
                </a:solidFill>
                <a:latin typeface="Aptos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ptos"/>
              </a:rPr>
              <a:t>Annuale</a:t>
            </a:r>
            <a:endParaRPr lang="en-US">
              <a:solidFill>
                <a:schemeClr val="bg1"/>
              </a:solidFill>
              <a:latin typeface="Aptos"/>
            </a:endParaRPr>
          </a:p>
        </p:txBody>
      </p:sp>
      <p:sp>
        <p:nvSpPr>
          <p:cNvPr id="890" name="Freeform: Shape 889">
            <a:extLst>
              <a:ext uri="{FF2B5EF4-FFF2-40B4-BE49-F238E27FC236}">
                <a16:creationId xmlns:a16="http://schemas.microsoft.com/office/drawing/2014/main" id="{A7795DFA-888F-47E2-B44E-DE1D3B3E4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36" name="CasellaDiTesto 835">
            <a:extLst>
              <a:ext uri="{FF2B5EF4-FFF2-40B4-BE49-F238E27FC236}">
                <a16:creationId xmlns:a16="http://schemas.microsoft.com/office/drawing/2014/main" id="{0EB57D1A-A6D9-5B10-7EC7-408BA7CA35B6}"/>
              </a:ext>
            </a:extLst>
          </p:cNvPr>
          <p:cNvSpPr txBox="1"/>
          <p:nvPr/>
        </p:nvSpPr>
        <p:spPr>
          <a:xfrm>
            <a:off x="9480837" y="6003836"/>
            <a:ext cx="2689187" cy="405405"/>
          </a:xfrm>
          <a:prstGeom prst="rect">
            <a:avLst/>
          </a:prstGeom>
        </p:spPr>
        <p:txBody>
          <a:bodyPr rot="0" spcFirstLastPara="0" vertOverflow="overflow" horzOverflow="overflow" vert="horz" lIns="91440" tIns="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110000"/>
            </a:pPr>
            <a:r>
              <a:rPr lang="en-US" sz="1600" i="1" dirty="0">
                <a:solidFill>
                  <a:schemeClr val="bg1"/>
                </a:solidFill>
                <a:latin typeface="Aptos"/>
              </a:rPr>
              <a:t>Form in </a:t>
            </a:r>
            <a:r>
              <a:rPr lang="en-US" sz="1600" i="1" dirty="0" err="1">
                <a:solidFill>
                  <a:schemeClr val="bg1"/>
                </a:solidFill>
                <a:latin typeface="Aptos"/>
              </a:rPr>
              <a:t>preparazione</a:t>
            </a:r>
            <a:endParaRPr lang="en-US" sz="1600" i="1">
              <a:solidFill>
                <a:schemeClr val="bg1"/>
              </a:solidFill>
              <a:latin typeface="Aptos"/>
            </a:endParaRPr>
          </a:p>
        </p:txBody>
      </p:sp>
      <p:graphicFrame>
        <p:nvGraphicFramePr>
          <p:cNvPr id="13" name="Segnaposto contenuto 12">
            <a:extLst>
              <a:ext uri="{FF2B5EF4-FFF2-40B4-BE49-F238E27FC236}">
                <a16:creationId xmlns:a16="http://schemas.microsoft.com/office/drawing/2014/main" id="{CC1418D1-5938-996E-89A2-A9F6B4EF62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78300"/>
              </p:ext>
            </p:extLst>
          </p:nvPr>
        </p:nvGraphicFramePr>
        <p:xfrm>
          <a:off x="294640" y="467360"/>
          <a:ext cx="11604949" cy="415621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3270831">
                  <a:extLst>
                    <a:ext uri="{9D8B030D-6E8A-4147-A177-3AD203B41FA5}">
                      <a16:colId xmlns:a16="http://schemas.microsoft.com/office/drawing/2014/main" val="2835343183"/>
                    </a:ext>
                  </a:extLst>
                </a:gridCol>
                <a:gridCol w="2970127">
                  <a:extLst>
                    <a:ext uri="{9D8B030D-6E8A-4147-A177-3AD203B41FA5}">
                      <a16:colId xmlns:a16="http://schemas.microsoft.com/office/drawing/2014/main" val="3865727970"/>
                    </a:ext>
                  </a:extLst>
                </a:gridCol>
                <a:gridCol w="2962366">
                  <a:extLst>
                    <a:ext uri="{9D8B030D-6E8A-4147-A177-3AD203B41FA5}">
                      <a16:colId xmlns:a16="http://schemas.microsoft.com/office/drawing/2014/main" val="1394536699"/>
                    </a:ext>
                  </a:extLst>
                </a:gridCol>
                <a:gridCol w="2401625">
                  <a:extLst>
                    <a:ext uri="{9D8B030D-6E8A-4147-A177-3AD203B41FA5}">
                      <a16:colId xmlns:a16="http://schemas.microsoft.com/office/drawing/2014/main" val="1077811452"/>
                    </a:ext>
                  </a:extLst>
                </a:gridCol>
              </a:tblGrid>
              <a:tr h="1075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Tipologia di spesa</a:t>
                      </a:r>
                      <a:endParaRPr lang="it-IT" sz="1700" b="1" cap="none" spc="0">
                        <a:solidFill>
                          <a:schemeClr val="tx1"/>
                        </a:solidFill>
                        <a:effectLst/>
                        <a:latin typeface="Aptos"/>
                      </a:endParaRPr>
                    </a:p>
                  </a:txBody>
                  <a:tcPr marL="68891" marR="73811" marT="19683" marB="14762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7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Importo SPESE EFFETTIVAMENTE SOSTENUTE al________</a:t>
                      </a:r>
                      <a:endParaRPr lang="it-IT" sz="1700" b="1" cap="none" spc="0">
                        <a:solidFill>
                          <a:schemeClr val="tx1"/>
                        </a:solidFill>
                        <a:effectLst/>
                        <a:latin typeface="Aptos"/>
                      </a:endParaRPr>
                    </a:p>
                  </a:txBody>
                  <a:tcPr marL="68891" marR="73811" marT="19683" marB="14762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7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DESCRIZIONE DEL SERVIZIO</a:t>
                      </a:r>
                      <a:endParaRPr lang="it-IT" sz="1700" b="1" cap="none" spc="0">
                        <a:solidFill>
                          <a:schemeClr val="tx1"/>
                        </a:solidFill>
                        <a:effectLst/>
                        <a:latin typeface="Aptos"/>
                      </a:endParaRPr>
                    </a:p>
                  </a:txBody>
                  <a:tcPr marL="68891" marR="73811" marT="19683" marB="14762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7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Ordinativo di pagamento numero/data</a:t>
                      </a:r>
                      <a:endParaRPr lang="it-IT" sz="1700" b="1" cap="none" spc="0">
                        <a:solidFill>
                          <a:schemeClr val="tx1"/>
                        </a:solidFill>
                        <a:effectLst/>
                        <a:latin typeface="Aptos"/>
                      </a:endParaRPr>
                    </a:p>
                  </a:txBody>
                  <a:tcPr marL="68891" marR="73811" marT="19683" marB="14762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46469"/>
                  </a:ext>
                </a:extLst>
              </a:tr>
              <a:tr h="443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1.spese di missioni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722187"/>
                  </a:ext>
                </a:extLst>
              </a:tr>
              <a:tr h="6540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2. servizi di consulenza scientifica e tecnico-scientifica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396865"/>
                  </a:ext>
                </a:extLst>
              </a:tr>
              <a:tr h="443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3. attrezzature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224529"/>
                  </a:ext>
                </a:extLst>
              </a:tr>
              <a:tr h="443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4. pubblicazioni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860025"/>
                  </a:ext>
                </a:extLst>
              </a:tr>
              <a:tr h="6540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5. spese per convegni (incluso rimborsi a personale esterno)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06597"/>
                  </a:ext>
                </a:extLst>
              </a:tr>
              <a:tr h="443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 cap="none" spc="0" dirty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6. altre spese ( specificare se possibile)</a:t>
                      </a:r>
                    </a:p>
                  </a:txBody>
                  <a:tcPr marL="68891" marR="73811" marT="19683" marB="14762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t-IT" sz="1300" cap="none" spc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68891" marR="73811" marT="19683" marB="14762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599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441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7E775526-DD9F-780E-D719-06A20AE93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90" y="828212"/>
            <a:ext cx="8253356" cy="2692229"/>
          </a:xfrm>
        </p:spPr>
        <p:txBody>
          <a:bodyPr vert="horz" lIns="228600" tIns="228600" rIns="228600" bIns="228600" rtlCol="0" anchor="ctr">
            <a:normAutofit/>
          </a:bodyPr>
          <a:lstStyle/>
          <a:p>
            <a:pPr algn="r"/>
            <a:r>
              <a:rPr lang="en-US" sz="3100" dirty="0">
                <a:solidFill>
                  <a:schemeClr val="tx1"/>
                </a:solidFill>
                <a:latin typeface="Aptos"/>
              </a:rPr>
              <a:t>La </a:t>
            </a:r>
            <a:r>
              <a:rPr lang="en-US" sz="3100" dirty="0" err="1">
                <a:solidFill>
                  <a:schemeClr val="tx1"/>
                </a:solidFill>
                <a:latin typeface="Aptos"/>
              </a:rPr>
              <a:t>scadenza</a:t>
            </a:r>
            <a:r>
              <a:rPr lang="en-US" sz="3100" dirty="0">
                <a:solidFill>
                  <a:schemeClr val="tx1"/>
                </a:solidFill>
                <a:latin typeface="Aptos"/>
              </a:rPr>
              <a:t> per la </a:t>
            </a:r>
            <a:r>
              <a:rPr lang="en-US" sz="3100" dirty="0" err="1">
                <a:solidFill>
                  <a:schemeClr val="tx1"/>
                </a:solidFill>
                <a:latin typeface="Aptos"/>
              </a:rPr>
              <a:t>presentazione</a:t>
            </a:r>
            <a:r>
              <a:rPr lang="en-US" sz="3100" dirty="0">
                <a:solidFill>
                  <a:schemeClr val="tx1"/>
                </a:solidFill>
                <a:latin typeface="Aptos"/>
              </a:rPr>
              <a:t> delle </a:t>
            </a:r>
            <a:r>
              <a:rPr lang="en-US" sz="3100" dirty="0" err="1">
                <a:solidFill>
                  <a:schemeClr val="tx1"/>
                </a:solidFill>
                <a:latin typeface="Aptos"/>
              </a:rPr>
              <a:t>domande</a:t>
            </a:r>
            <a:r>
              <a:rPr lang="en-US" sz="3100" dirty="0">
                <a:solidFill>
                  <a:schemeClr val="tx1"/>
                </a:solidFill>
                <a:latin typeface="Aptos"/>
              </a:rPr>
              <a:t> è </a:t>
            </a:r>
            <a:br>
              <a:rPr lang="en-US" sz="3100" dirty="0">
                <a:latin typeface="Aptos"/>
              </a:rPr>
            </a:br>
            <a:r>
              <a:rPr lang="en-US" sz="3100" dirty="0">
                <a:solidFill>
                  <a:schemeClr val="tx1"/>
                </a:solidFill>
                <a:latin typeface="Aptos"/>
              </a:rPr>
              <a:t>il </a:t>
            </a:r>
            <a:r>
              <a:rPr lang="en-US" sz="3100" b="1" dirty="0">
                <a:solidFill>
                  <a:schemeClr val="tx1"/>
                </a:solidFill>
                <a:latin typeface="Aptos"/>
              </a:rPr>
              <a:t>31 Maggio 2026 ore 23:59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AC6D46B-8B32-7C1D-5B9C-DC3F0DD8A435}"/>
              </a:ext>
            </a:extLst>
          </p:cNvPr>
          <p:cNvSpPr txBox="1"/>
          <p:nvPr/>
        </p:nvSpPr>
        <p:spPr>
          <a:xfrm>
            <a:off x="8004706" y="4727020"/>
            <a:ext cx="5173613" cy="17703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228600" indent="-2286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 err="1">
                <a:latin typeface="Aptos"/>
              </a:rPr>
              <a:t>Recapiti</a:t>
            </a:r>
            <a:r>
              <a:rPr lang="en-US" dirty="0">
                <a:latin typeface="Aptos"/>
              </a:rPr>
              <a:t> </a:t>
            </a:r>
            <a:r>
              <a:rPr lang="en-US" dirty="0" err="1">
                <a:latin typeface="Aptos"/>
              </a:rPr>
              <a:t>dell’ufficio</a:t>
            </a:r>
            <a:r>
              <a:rPr lang="en-US" dirty="0">
                <a:latin typeface="Aptos"/>
              </a:rPr>
              <a:t>; ​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>
                <a:latin typeface="Aptos"/>
              </a:rPr>
              <a:t>    0816909070​ -077</a:t>
            </a:r>
            <a:endParaRPr lang="en-US" dirty="0">
              <a:latin typeface="Aptos"/>
            </a:endParaRPr>
          </a:p>
          <a:p>
            <a:pPr marL="228600" indent="-2286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>
                <a:latin typeface="Aptos"/>
              </a:rPr>
              <a:t>Mail </a:t>
            </a:r>
            <a:r>
              <a:rPr lang="en-US" dirty="0" err="1">
                <a:latin typeface="Aptos"/>
              </a:rPr>
              <a:t>dedicata</a:t>
            </a:r>
            <a:r>
              <a:rPr lang="en-US" dirty="0">
                <a:latin typeface="Aptos"/>
              </a:rPr>
              <a:t> : pra@unior.it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8494089-518E-1C18-5FA2-2BCAE860E619}"/>
              </a:ext>
            </a:extLst>
          </p:cNvPr>
          <p:cNvSpPr txBox="1"/>
          <p:nvPr/>
        </p:nvSpPr>
        <p:spPr>
          <a:xfrm>
            <a:off x="8361289" y="6149145"/>
            <a:ext cx="6096000" cy="7232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it-IT" b="0" i="0" u="none" strike="noStrike" baseline="0">
                <a:latin typeface="Aptos"/>
              </a:rPr>
              <a:t>Grazie per l’attenzione</a:t>
            </a:r>
            <a:endParaRPr lang="it-IT">
              <a:latin typeface="Aptos"/>
            </a:endParaRPr>
          </a:p>
          <a:p>
            <a:pPr algn="ctr">
              <a:spcAft>
                <a:spcPts val="600"/>
              </a:spcAft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124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EDB4298B-514D-4087-BFCF-5E0B7C9A9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4250D78-05C1-41CC-8744-FF3612962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488B658F-163C-450C-B32C-2385E374B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5AE85F6C-45F9-4F00-8AA8-52BD51059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4B0E90C3-F098-46CE-B1D9-44EDE9C6E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FFF59D4E-9109-4D0A-8064-9C534CCFB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94B8AAA4-1840-48B9-A1E7-8CE75F873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5A87B14D-183F-429F-849A-A6DC957B0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1C261938-CF78-4843-9295-A20FD1591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70557A9F-9800-4BDA-8EA5-312FBB05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55443555-50A7-490F-A7BD-C3761876B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0E25D709-0236-44C4-9AD0-23C27FFB6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52D3488E-C376-4058-9B14-3E67ECCF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29C0577D-AE94-4E3E-AFE9-87D6F505C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628A3D14-A3AE-415B-81C0-10DABBD63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07722035-1059-41F4-801E-F6C3F4383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98275878-64ED-413C-B1B9-654EE17C5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6BE90BD7-1A14-43A3-8CD4-8D181EE6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8609B6EC-0BA4-4C45-B9CA-311B34B83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BA3962A2-D76B-4346-9535-356648073A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28CBAD67-783A-4EFF-852A-40CD9D58C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24">
              <a:extLst>
                <a:ext uri="{FF2B5EF4-FFF2-40B4-BE49-F238E27FC236}">
                  <a16:creationId xmlns:a16="http://schemas.microsoft.com/office/drawing/2014/main" id="{780BC275-9329-40AA-849F-7B258245E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55DA4B63-E5E4-49C5-BC03-E5A312146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175FD17-8E7D-1D01-6649-295D65866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177" y="630936"/>
            <a:ext cx="6677553" cy="1353310"/>
          </a:xfrm>
        </p:spPr>
        <p:txBody>
          <a:bodyPr anchor="b">
            <a:normAutofit/>
          </a:bodyPr>
          <a:lstStyle/>
          <a:p>
            <a:pPr algn="l"/>
            <a:r>
              <a:rPr lang="it-IT" sz="3600">
                <a:solidFill>
                  <a:schemeClr val="tx1"/>
                </a:solidFill>
                <a:latin typeface="Aptos"/>
              </a:rPr>
              <a:t>PROGETTI DI RICERCA DI ATENEO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0D2578-2AF2-DDDA-F1C4-517F59B3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7177" y="2161348"/>
            <a:ext cx="6677551" cy="38904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it-IT" sz="1600">
                <a:latin typeface="Aptos"/>
              </a:rPr>
              <a:t>Obiettivo</a:t>
            </a:r>
            <a:r>
              <a:rPr lang="it-IT" sz="1600" dirty="0">
                <a:latin typeface="Aptos"/>
              </a:rPr>
              <a:t> </a:t>
            </a:r>
            <a:r>
              <a:rPr lang="it-IT" sz="1600" dirty="0">
                <a:latin typeface="Aptos"/>
                <a:ea typeface="+mn-lt"/>
                <a:cs typeface="+mn-lt"/>
              </a:rPr>
              <a:t>del bando</a:t>
            </a:r>
            <a:endParaRPr lang="it-IT" sz="1600" dirty="0">
              <a:latin typeface="Aptos"/>
            </a:endParaRPr>
          </a:p>
          <a:p>
            <a:r>
              <a:rPr lang="it-IT" sz="1600" dirty="0">
                <a:latin typeface="Aptos"/>
              </a:rPr>
              <a:t> </a:t>
            </a:r>
            <a:r>
              <a:rPr lang="it-IT" sz="1600">
                <a:latin typeface="Aptos"/>
                <a:ea typeface="+mn-lt"/>
                <a:cs typeface="+mn-lt"/>
              </a:rPr>
              <a:t>Incentivare la progettazione e la realizzazione di ricerche di qualità</a:t>
            </a:r>
            <a:endParaRPr lang="it-IT" sz="1600" dirty="0">
              <a:latin typeface="Aptos"/>
              <a:ea typeface="+mn-lt"/>
              <a:cs typeface="+mn-lt"/>
            </a:endParaRPr>
          </a:p>
          <a:p>
            <a:r>
              <a:rPr lang="it-IT" sz="1600">
                <a:latin typeface="Aptos"/>
                <a:ea typeface="+mn-lt"/>
                <a:cs typeface="+mn-lt"/>
              </a:rPr>
              <a:t>Potenziare collaborazioni con altri Atenei ed enti di ricerca </a:t>
            </a:r>
            <a:endParaRPr lang="it-IT">
              <a:latin typeface="Aptos"/>
            </a:endParaRPr>
          </a:p>
          <a:p>
            <a:r>
              <a:rPr lang="it-IT" sz="1600">
                <a:latin typeface="Aptos"/>
                <a:ea typeface="+mn-lt"/>
                <a:cs typeface="+mn-lt"/>
              </a:rPr>
              <a:t>Favorire la partecipazione a programmi competitivi nazionali e internazionali</a:t>
            </a:r>
            <a:endParaRPr lang="it-IT">
              <a:latin typeface="Aptos"/>
              <a:ea typeface="+mn-lt"/>
              <a:cs typeface="+mn-lt"/>
            </a:endParaRP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endParaRPr lang="it-IT" sz="1600"/>
          </a:p>
        </p:txBody>
      </p:sp>
    </p:spTree>
    <p:extLst>
      <p:ext uri="{BB962C8B-B14F-4D97-AF65-F5344CB8AC3E}">
        <p14:creationId xmlns:p14="http://schemas.microsoft.com/office/powerpoint/2010/main" val="310015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4" name="Rectangle 119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5" name="Group 121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6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6DD6C0BA-A8EF-6927-0400-4AED36736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tx1"/>
                </a:solidFill>
                <a:latin typeface="Aptos"/>
              </a:rPr>
              <a:t>Cronistoria</a:t>
            </a:r>
          </a:p>
        </p:txBody>
      </p:sp>
      <p:graphicFrame>
        <p:nvGraphicFramePr>
          <p:cNvPr id="35" name="Segnaposto contenuto 2">
            <a:extLst>
              <a:ext uri="{FF2B5EF4-FFF2-40B4-BE49-F238E27FC236}">
                <a16:creationId xmlns:a16="http://schemas.microsoft.com/office/drawing/2014/main" id="{92002766-9A8F-EA7F-D0BB-735158D13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35991"/>
              </p:ext>
            </p:extLst>
          </p:nvPr>
        </p:nvGraphicFramePr>
        <p:xfrm>
          <a:off x="902972" y="1711153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221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A4FCD1-4665-5E89-4347-7DCA2BA4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074" y="1717060"/>
            <a:ext cx="3686680" cy="3167015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it-IT" dirty="0">
                <a:latin typeface="Aptos"/>
                <a:ea typeface="Calibri Light"/>
                <a:cs typeface="Calibri Light"/>
              </a:rPr>
              <a:t>ALCUNI RISULTATI </a:t>
            </a:r>
            <a:r>
              <a:rPr lang="it-IT">
                <a:latin typeface="Aptos"/>
                <a:ea typeface="Calibri Light"/>
                <a:cs typeface="Calibri Light"/>
              </a:rPr>
              <a:t>RAGGIUNTI</a:t>
            </a:r>
            <a:endParaRPr lang="it-IT" dirty="0">
              <a:latin typeface="Aptos"/>
              <a:ea typeface="Calibri Light"/>
              <a:cs typeface="Calibri Light"/>
            </a:endParaRPr>
          </a:p>
        </p:txBody>
      </p:sp>
      <p:graphicFrame>
        <p:nvGraphicFramePr>
          <p:cNvPr id="14" name="Segnaposto contenuto 4">
            <a:extLst>
              <a:ext uri="{FF2B5EF4-FFF2-40B4-BE49-F238E27FC236}">
                <a16:creationId xmlns:a16="http://schemas.microsoft.com/office/drawing/2014/main" id="{02C65898-0816-A69C-6D87-3DD145D2AD1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01426856"/>
              </p:ext>
            </p:extLst>
          </p:nvPr>
        </p:nvGraphicFramePr>
        <p:xfrm>
          <a:off x="4591593" y="1844056"/>
          <a:ext cx="7430622" cy="3163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D25CFCB0-26D9-16F2-CCC5-C339DFE93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5419186"/>
            <a:ext cx="6272022" cy="2383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z="160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(Dati riferiti al monitoraggio PRA 2021–2022)</a:t>
            </a:r>
            <a:endParaRPr lang="it-IT" sz="160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77756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17DB1E-C423-DE6B-72A0-AFF0B8CAE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7" y="1718024"/>
            <a:ext cx="3675539" cy="3181269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it-IT" sz="3200" b="1">
                <a:solidFill>
                  <a:schemeClr val="tx1"/>
                </a:solidFill>
                <a:latin typeface="Aptos"/>
                <a:ea typeface="Calibri Light"/>
                <a:cs typeface="Calibri Light"/>
              </a:rPr>
              <a:t>BANDO PRA 2026</a:t>
            </a:r>
            <a:br>
              <a:rPr lang="it-IT" sz="2000" dirty="0">
                <a:latin typeface="Aptos"/>
                <a:ea typeface="Calibri Light"/>
                <a:cs typeface="Calibri Light"/>
              </a:rPr>
            </a:br>
            <a:r>
              <a:rPr lang="it-IT" sz="2000">
                <a:solidFill>
                  <a:schemeClr val="tx1"/>
                </a:solidFill>
                <a:latin typeface="Aptos"/>
                <a:ea typeface="+mj-lt"/>
                <a:cs typeface="+mj-lt"/>
              </a:rPr>
              <a:t>D.R. n. 312/2026 del 17/04/2026</a:t>
            </a:r>
            <a:endParaRPr lang="it-IT" sz="2000" dirty="0">
              <a:solidFill>
                <a:schemeClr val="tx1"/>
              </a:solidFill>
              <a:latin typeface="Aptos"/>
              <a:ea typeface="Calibri Light"/>
              <a:cs typeface="Calibri Light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53290BEB-0427-9B89-C818-DEA6132E2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83457"/>
              </p:ext>
            </p:extLst>
          </p:nvPr>
        </p:nvGraphicFramePr>
        <p:xfrm>
          <a:off x="5574890" y="803186"/>
          <a:ext cx="5821767" cy="5287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6911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3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5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6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7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8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9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0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1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2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3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4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5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6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7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8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9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0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1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2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3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F87EFD1-A0E1-7EFB-6C42-55C608DE6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13" y="1526973"/>
            <a:ext cx="4314236" cy="1903865"/>
          </a:xfrm>
        </p:spPr>
        <p:txBody>
          <a:bodyPr>
            <a:normAutofit fontScale="90000"/>
          </a:bodyPr>
          <a:lstStyle/>
          <a:p>
            <a:pPr algn="l"/>
            <a:r>
              <a:rPr lang="it-IT" b="1">
                <a:solidFill>
                  <a:srgbClr val="C00000"/>
                </a:solidFill>
                <a:latin typeface="Aptos"/>
              </a:rPr>
              <a:t>Chi può presentare la proposta</a:t>
            </a:r>
          </a:p>
        </p:txBody>
      </p:sp>
      <p:sp>
        <p:nvSpPr>
          <p:cNvPr id="73" name="Segnaposto contenuto 2">
            <a:extLst>
              <a:ext uri="{FF2B5EF4-FFF2-40B4-BE49-F238E27FC236}">
                <a16:creationId xmlns:a16="http://schemas.microsoft.com/office/drawing/2014/main" id="{39FF45AE-DDCE-DA18-414A-3F4348298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it-IT">
                <a:latin typeface="Aptos"/>
                <a:ea typeface="+mn-lt"/>
                <a:cs typeface="+mn-lt"/>
              </a:rPr>
              <a:t>Il/la PI deve:</a:t>
            </a:r>
            <a:endParaRPr lang="it-IT"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>
                <a:latin typeface="Aptos"/>
                <a:ea typeface="+mn-lt"/>
                <a:cs typeface="+mn-lt"/>
              </a:rPr>
              <a:t>essere docente/ricercatore/ricercatrice dell’Ateneo </a:t>
            </a:r>
            <a:endParaRPr lang="it-IT"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>
                <a:latin typeface="Aptos"/>
                <a:ea typeface="+mn-lt"/>
                <a:cs typeface="+mn-lt"/>
              </a:rPr>
              <a:t>non essere già PI di progetti finanziati dai Dipartimenti </a:t>
            </a:r>
            <a:endParaRPr lang="it-IT"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>
                <a:latin typeface="Aptos"/>
                <a:ea typeface="+mn-lt"/>
                <a:cs typeface="+mn-lt"/>
              </a:rPr>
              <a:t>non essere coinvolto/a in progetti finanziati dall’Ateneo, ERC o PRIN </a:t>
            </a:r>
            <a:endParaRPr lang="it-IT"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>
                <a:latin typeface="Aptos"/>
                <a:ea typeface="+mn-lt"/>
                <a:cs typeface="+mn-lt"/>
              </a:rPr>
              <a:t>non essere impegnato/a in progetti su tematiche sovrapponibili </a:t>
            </a:r>
            <a:endParaRPr lang="it-IT"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>
                <a:latin typeface="Aptos"/>
                <a:ea typeface="+mn-lt"/>
                <a:cs typeface="+mn-lt"/>
              </a:rPr>
              <a:t>non avere impegni non cumulabili (mesi/uomo-donna)</a:t>
            </a:r>
            <a:endParaRPr lang="it-IT">
              <a:latin typeface="Aptos"/>
            </a:endParaRPr>
          </a:p>
          <a:p>
            <a:pPr marL="0" indent="0">
              <a:buNone/>
            </a:pPr>
            <a:endParaRPr lang="it-IT" sz="1600"/>
          </a:p>
          <a:p>
            <a:endParaRPr lang="it-IT" sz="1600"/>
          </a:p>
        </p:txBody>
      </p:sp>
    </p:spTree>
    <p:extLst>
      <p:ext uri="{BB962C8B-B14F-4D97-AF65-F5344CB8AC3E}">
        <p14:creationId xmlns:p14="http://schemas.microsoft.com/office/powerpoint/2010/main" val="2615822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25BD7E1-D730-4215-1C6E-09531822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 fontScale="90000"/>
          </a:bodyPr>
          <a:lstStyle/>
          <a:p>
            <a:r>
              <a:rPr lang="it-IT" b="1">
                <a:solidFill>
                  <a:srgbClr val="C00000"/>
                </a:solidFill>
                <a:latin typeface="Aptos"/>
              </a:rPr>
              <a:t>NON POSSONO PRESENTARE DOMANDA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CB5EBF4-5730-B855-2AE8-FF0C471C06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571594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3498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49">
            <a:extLst>
              <a:ext uri="{FF2B5EF4-FFF2-40B4-BE49-F238E27FC236}">
                <a16:creationId xmlns:a16="http://schemas.microsoft.com/office/drawing/2014/main" id="{398E8958-A0BD-4366-8F61-3A496C51C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445862C-E73D-4EFB-9DD5-8A5E3473E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3" name="Freeform 5">
              <a:extLst>
                <a:ext uri="{FF2B5EF4-FFF2-40B4-BE49-F238E27FC236}">
                  <a16:creationId xmlns:a16="http://schemas.microsoft.com/office/drawing/2014/main" id="{D2676ED1-2492-46B6-88D6-C9ED257B7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6">
              <a:extLst>
                <a:ext uri="{FF2B5EF4-FFF2-40B4-BE49-F238E27FC236}">
                  <a16:creationId xmlns:a16="http://schemas.microsoft.com/office/drawing/2014/main" id="{58A42DCC-C6BA-4B68-9FC4-FEE653997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7">
              <a:extLst>
                <a:ext uri="{FF2B5EF4-FFF2-40B4-BE49-F238E27FC236}">
                  <a16:creationId xmlns:a16="http://schemas.microsoft.com/office/drawing/2014/main" id="{F81ED05C-778D-41F3-9C0E-6DE1D668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8">
              <a:extLst>
                <a:ext uri="{FF2B5EF4-FFF2-40B4-BE49-F238E27FC236}">
                  <a16:creationId xmlns:a16="http://schemas.microsoft.com/office/drawing/2014/main" id="{EE063861-F6FC-4CC1-A77E-5993E5E252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9">
              <a:extLst>
                <a:ext uri="{FF2B5EF4-FFF2-40B4-BE49-F238E27FC236}">
                  <a16:creationId xmlns:a16="http://schemas.microsoft.com/office/drawing/2014/main" id="{7E1DA2FC-6137-4EC4-B9F4-72264C39D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0">
              <a:extLst>
                <a:ext uri="{FF2B5EF4-FFF2-40B4-BE49-F238E27FC236}">
                  <a16:creationId xmlns:a16="http://schemas.microsoft.com/office/drawing/2014/main" id="{BFE9E3A7-993F-401D-8B16-53BFC6FA2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1">
              <a:extLst>
                <a:ext uri="{FF2B5EF4-FFF2-40B4-BE49-F238E27FC236}">
                  <a16:creationId xmlns:a16="http://schemas.microsoft.com/office/drawing/2014/main" id="{23757125-5D70-4D7A-B223-2FFC51F5B3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2">
              <a:extLst>
                <a:ext uri="{FF2B5EF4-FFF2-40B4-BE49-F238E27FC236}">
                  <a16:creationId xmlns:a16="http://schemas.microsoft.com/office/drawing/2014/main" id="{03C4207E-9457-436F-B9A0-C3CAEBF81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3">
              <a:extLst>
                <a:ext uri="{FF2B5EF4-FFF2-40B4-BE49-F238E27FC236}">
                  <a16:creationId xmlns:a16="http://schemas.microsoft.com/office/drawing/2014/main" id="{64EE9697-E49F-4E62-8318-9E2DBC6E7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4">
              <a:extLst>
                <a:ext uri="{FF2B5EF4-FFF2-40B4-BE49-F238E27FC236}">
                  <a16:creationId xmlns:a16="http://schemas.microsoft.com/office/drawing/2014/main" id="{0800120F-70F4-4696-BAFB-BBC0BC576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5">
              <a:extLst>
                <a:ext uri="{FF2B5EF4-FFF2-40B4-BE49-F238E27FC236}">
                  <a16:creationId xmlns:a16="http://schemas.microsoft.com/office/drawing/2014/main" id="{8D1E1ADB-5BAA-49F4-BE24-044E941043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6">
              <a:extLst>
                <a:ext uri="{FF2B5EF4-FFF2-40B4-BE49-F238E27FC236}">
                  <a16:creationId xmlns:a16="http://schemas.microsoft.com/office/drawing/2014/main" id="{9D410413-BDE6-4A4E-930A-0ACBBF8CD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7">
              <a:extLst>
                <a:ext uri="{FF2B5EF4-FFF2-40B4-BE49-F238E27FC236}">
                  <a16:creationId xmlns:a16="http://schemas.microsoft.com/office/drawing/2014/main" id="{0EBF657D-5B37-4F84-8833-C569EAB904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8">
              <a:extLst>
                <a:ext uri="{FF2B5EF4-FFF2-40B4-BE49-F238E27FC236}">
                  <a16:creationId xmlns:a16="http://schemas.microsoft.com/office/drawing/2014/main" id="{A2DBF00E-BE35-44EC-A95B-8B2EE9233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9">
              <a:extLst>
                <a:ext uri="{FF2B5EF4-FFF2-40B4-BE49-F238E27FC236}">
                  <a16:creationId xmlns:a16="http://schemas.microsoft.com/office/drawing/2014/main" id="{BA2C8141-5135-467E-B940-D3836B16E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0">
              <a:extLst>
                <a:ext uri="{FF2B5EF4-FFF2-40B4-BE49-F238E27FC236}">
                  <a16:creationId xmlns:a16="http://schemas.microsoft.com/office/drawing/2014/main" id="{44991C1A-45E7-45C6-8816-BFEDFFCCB7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1">
              <a:extLst>
                <a:ext uri="{FF2B5EF4-FFF2-40B4-BE49-F238E27FC236}">
                  <a16:creationId xmlns:a16="http://schemas.microsoft.com/office/drawing/2014/main" id="{B88BEC13-903F-4318-B5AB-DC23ED2ED5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2">
              <a:extLst>
                <a:ext uri="{FF2B5EF4-FFF2-40B4-BE49-F238E27FC236}">
                  <a16:creationId xmlns:a16="http://schemas.microsoft.com/office/drawing/2014/main" id="{41E259CE-D2C5-4FBC-9FAE-5AB0BBD0E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3">
              <a:extLst>
                <a:ext uri="{FF2B5EF4-FFF2-40B4-BE49-F238E27FC236}">
                  <a16:creationId xmlns:a16="http://schemas.microsoft.com/office/drawing/2014/main" id="{495CB679-05D8-44D1-8218-C5255295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24">
              <a:extLst>
                <a:ext uri="{FF2B5EF4-FFF2-40B4-BE49-F238E27FC236}">
                  <a16:creationId xmlns:a16="http://schemas.microsoft.com/office/drawing/2014/main" id="{DFCC6878-2DB4-4497-B668-E75220A2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5">
              <a:extLst>
                <a:ext uri="{FF2B5EF4-FFF2-40B4-BE49-F238E27FC236}">
                  <a16:creationId xmlns:a16="http://schemas.microsoft.com/office/drawing/2014/main" id="{36254A6B-DCFA-42AD-906C-C43E2CAE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1429180E-866D-447C-A170-484000E48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047102"/>
            <a:ext cx="5936885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22">
            <a:extLst>
              <a:ext uri="{FF2B5EF4-FFF2-40B4-BE49-F238E27FC236}">
                <a16:creationId xmlns:a16="http://schemas.microsoft.com/office/drawing/2014/main" id="{FEE51AA4-287D-4CB8-8CD4-D6986106F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02131" y="5546507"/>
            <a:ext cx="315988" cy="2724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177ACA7-E71A-4888-9EBD-074801D88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634393"/>
            <a:ext cx="5935796" cy="391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F079E7-14D9-D41E-3FEB-5DFDEA3D0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822" y="1783399"/>
            <a:ext cx="5931002" cy="4034886"/>
          </a:xfrm>
          <a:solidFill>
            <a:srgbClr val="C00000"/>
          </a:solidFill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"/>
              <a:buChar char="§"/>
            </a:pPr>
            <a:r>
              <a:rPr lang="it-IT" sz="2000">
                <a:solidFill>
                  <a:srgbClr val="FFFFFE"/>
                </a:solidFill>
                <a:latin typeface="Aptos"/>
                <a:ea typeface="+mn-lt"/>
                <a:cs typeface="+mn-lt"/>
              </a:rPr>
              <a:t>Composizione: da 1 a 5 membri </a:t>
            </a:r>
            <a:endParaRPr lang="it-IT" sz="2000">
              <a:solidFill>
                <a:srgbClr val="FFFFFE"/>
              </a:solidFill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 sz="2000" dirty="0">
                <a:solidFill>
                  <a:srgbClr val="FFFFFE"/>
                </a:solidFill>
                <a:latin typeface="Aptos"/>
                <a:ea typeface="+mn-lt"/>
                <a:cs typeface="+mn-lt"/>
              </a:rPr>
              <a:t>Presenza di un PI (</a:t>
            </a:r>
            <a:r>
              <a:rPr lang="it-IT" sz="2000" dirty="0" err="1">
                <a:solidFill>
                  <a:srgbClr val="FFFFFE"/>
                </a:solidFill>
                <a:latin typeface="Aptos"/>
                <a:ea typeface="+mn-lt"/>
                <a:cs typeface="+mn-lt"/>
              </a:rPr>
              <a:t>Principal</a:t>
            </a:r>
            <a:r>
              <a:rPr lang="it-IT" sz="2000" dirty="0">
                <a:solidFill>
                  <a:srgbClr val="FFFFFE"/>
                </a:solidFill>
                <a:latin typeface="Aptos"/>
                <a:ea typeface="+mn-lt"/>
                <a:cs typeface="+mn-lt"/>
              </a:rPr>
              <a:t> Investigator) </a:t>
            </a:r>
            <a:endParaRPr lang="it-IT" sz="2000">
              <a:solidFill>
                <a:srgbClr val="FFFFFE"/>
              </a:solidFill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 sz="2000" dirty="0">
                <a:solidFill>
                  <a:srgbClr val="FFFFFE"/>
                </a:solidFill>
                <a:latin typeface="Aptos"/>
                <a:ea typeface="+mn-lt"/>
                <a:cs typeface="+mn-lt"/>
              </a:rPr>
              <a:t>Componenti: docenti, ricercatori/</a:t>
            </a:r>
            <a:r>
              <a:rPr lang="it-IT" sz="2000" dirty="0" err="1">
                <a:solidFill>
                  <a:srgbClr val="FFFFFE"/>
                </a:solidFill>
                <a:latin typeface="Aptos"/>
                <a:ea typeface="+mn-lt"/>
                <a:cs typeface="+mn-lt"/>
              </a:rPr>
              <a:t>trici</a:t>
            </a:r>
            <a:r>
              <a:rPr lang="it-IT" sz="2000" dirty="0">
                <a:solidFill>
                  <a:srgbClr val="FFFFFE"/>
                </a:solidFill>
                <a:latin typeface="Aptos"/>
                <a:ea typeface="+mn-lt"/>
                <a:cs typeface="+mn-lt"/>
              </a:rPr>
              <a:t> </a:t>
            </a:r>
            <a:endParaRPr lang="it-IT" sz="2000">
              <a:solidFill>
                <a:srgbClr val="FFFFFE"/>
              </a:solidFill>
              <a:latin typeface="Aptos"/>
            </a:endParaRPr>
          </a:p>
          <a:p>
            <a:pPr>
              <a:buFont typeface="Wingdings"/>
              <a:buChar char="§"/>
            </a:pPr>
            <a:r>
              <a:rPr lang="it-IT" sz="2000">
                <a:solidFill>
                  <a:srgbClr val="FFFFFE"/>
                </a:solidFill>
                <a:latin typeface="Aptos"/>
                <a:ea typeface="+mn-lt"/>
                <a:cs typeface="+mn-lt"/>
              </a:rPr>
              <a:t>Assegnisti/e, RTDA e contratti di ricerca: partecipazione solo come componenti e limitata alla durata del contratto</a:t>
            </a:r>
            <a:endParaRPr lang="it-IT" sz="2000">
              <a:solidFill>
                <a:srgbClr val="FFFFFE"/>
              </a:solidFill>
              <a:latin typeface="Aptos"/>
            </a:endParaRPr>
          </a:p>
          <a:p>
            <a:pPr marL="0" indent="0">
              <a:buNone/>
            </a:pPr>
            <a:endParaRPr lang="it-IT" sz="1600">
              <a:solidFill>
                <a:srgbClr val="FFFFFE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2DF6337-9683-4A06-B3D5-CB22C7F4F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9862" y="-6706"/>
            <a:ext cx="4642138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Graphic 46" descr="Utenti">
            <a:extLst>
              <a:ext uri="{FF2B5EF4-FFF2-40B4-BE49-F238E27FC236}">
                <a16:creationId xmlns:a16="http://schemas.microsoft.com/office/drawing/2014/main" id="{79E329E6-5957-FAA3-752D-238FAA3F750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76652" y="1438299"/>
            <a:ext cx="3990545" cy="399054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450526A4-39EB-5300-122C-FFAF2E8DDC25}"/>
              </a:ext>
            </a:extLst>
          </p:cNvPr>
          <p:cNvSpPr txBox="1"/>
          <p:nvPr/>
        </p:nvSpPr>
        <p:spPr>
          <a:xfrm>
            <a:off x="792480" y="807720"/>
            <a:ext cx="5933440" cy="1477328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dirty="0">
                <a:solidFill>
                  <a:srgbClr val="FFFEFF"/>
                </a:solidFill>
                <a:latin typeface="Calibri Light"/>
              </a:rPr>
              <a:t>        </a:t>
            </a:r>
            <a:r>
              <a:rPr lang="it-IT" sz="3600" b="1" dirty="0">
                <a:solidFill>
                  <a:srgbClr val="FFFEFF"/>
                </a:solidFill>
                <a:latin typeface="Calibri Light"/>
              </a:rPr>
              <a:t>  </a:t>
            </a:r>
            <a:endParaRPr lang="it-IT" b="1" dirty="0">
              <a:solidFill>
                <a:srgbClr val="000000"/>
              </a:solidFill>
              <a:latin typeface="Rockwell" panose="02060603020205020403"/>
            </a:endParaRPr>
          </a:p>
          <a:p>
            <a:r>
              <a:rPr lang="it-IT" sz="3600" b="1" i="0" u="none" strike="noStrike" baseline="0">
                <a:solidFill>
                  <a:srgbClr val="FFFEFF"/>
                </a:solidFill>
                <a:latin typeface="Aptos"/>
              </a:rPr>
              <a:t>UNITÀ DI RICERCA</a:t>
            </a:r>
            <a:endParaRPr lang="it-IT" b="1">
              <a:latin typeface="Aptos"/>
            </a:endParaRPr>
          </a:p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05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B4298B-514D-4087-BFCF-5E0B7C9A9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50D78-05C1-41CC-8744-FF3612962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88B658F-163C-450C-B32C-2385E374B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5AE85F6C-45F9-4F00-8AA8-52BD51059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4B0E90C3-F098-46CE-B1D9-44EDE9C6E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FFF59D4E-9109-4D0A-8064-9C534CCFB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4B8AAA4-1840-48B9-A1E7-8CE75F873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5A87B14D-183F-429F-849A-A6DC957B0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C261938-CF78-4843-9295-A20FD1591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70557A9F-9800-4BDA-8EA5-312FBB05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55443555-50A7-490F-A7BD-C3761876B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0E25D709-0236-44C4-9AD0-23C27FFB6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2D3488E-C376-4058-9B14-3E67ECCF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29C0577D-AE94-4E3E-AFE9-87D6F505C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28A3D14-A3AE-415B-81C0-10DABBD63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7722035-1059-41F4-801E-F6C3F4383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8275878-64ED-413C-B1B9-654EE17C5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6BE90BD7-1A14-43A3-8CD4-8D181EE6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609B6EC-0BA4-4C45-B9CA-311B34B83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BA3962A2-D76B-4346-9535-356648073A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28CBAD67-783A-4EFF-852A-40CD9D58C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780BC275-9329-40AA-849F-7B258245E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55DA4B63-E5E4-49C5-BC03-E5A312146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7427B8-905E-1801-0CCD-9AA030419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817" y="1836228"/>
            <a:ext cx="7144911" cy="42155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1600" dirty="0">
                <a:latin typeface="Aptos"/>
                <a:ea typeface="+mn-lt"/>
                <a:cs typeface="+mn-lt"/>
              </a:rPr>
              <a:t>Regolarità nella compilazione IRIS-</a:t>
            </a:r>
            <a:r>
              <a:rPr lang="it-IT" sz="1600" dirty="0" err="1">
                <a:latin typeface="Aptos"/>
                <a:ea typeface="+mn-lt"/>
                <a:cs typeface="+mn-lt"/>
              </a:rPr>
              <a:t>Unora</a:t>
            </a:r>
            <a:endParaRPr lang="it-IT" sz="1600">
              <a:latin typeface="Aptos"/>
            </a:endParaRPr>
          </a:p>
          <a:p>
            <a:r>
              <a:rPr lang="it-IT" sz="1600">
                <a:latin typeface="Aptos"/>
              </a:rPr>
              <a:t> partecipazione all’ultima campagna VQR (se non entrati in servizio dopo i termini previsti per la partecipazione al relativo bando); </a:t>
            </a:r>
          </a:p>
          <a:p>
            <a:r>
              <a:rPr lang="it-IT" sz="1600">
                <a:latin typeface="Aptos"/>
              </a:rPr>
              <a:t>attestato di positiva valutazione rilasciato dal Dipartimento relativo alla regolarità degli adempimenti didattici e scientifici (se in servizio nel precedente anno accademico); </a:t>
            </a:r>
          </a:p>
          <a:p>
            <a:r>
              <a:rPr lang="it-IT" sz="1600">
                <a:latin typeface="Aptos"/>
              </a:rPr>
              <a:t>pubblicazione di almeno 3 prodotti, compresi nelle tipologie ammissibili per la valutazione nell’ambito della VQR di cui al bando ANVUR più recente, negli ultimi 3 anni. I prodotti possono essere ridotti a due qualora uno di questi sia una monografia o un articolo in rivista di classe A.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6D9A39-C535-90E4-B6F8-295B34417858}"/>
              </a:ext>
            </a:extLst>
          </p:cNvPr>
          <p:cNvSpPr txBox="1"/>
          <p:nvPr/>
        </p:nvSpPr>
        <p:spPr>
          <a:xfrm>
            <a:off x="2043919" y="920749"/>
            <a:ext cx="66449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b="1">
                <a:latin typeface="Aptos"/>
              </a:rPr>
              <a:t>Requisiti per PI e componenti dell'unità di ricerca</a:t>
            </a:r>
            <a:endParaRPr lang="it-IT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64417752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134</Words>
  <Application>Microsoft Office PowerPoint</Application>
  <PresentationFormat>Widescreen</PresentationFormat>
  <Paragraphs>35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Atlas</vt:lpstr>
      <vt:lpstr>PRA 2026</vt:lpstr>
      <vt:lpstr>PROGETTI DI RICERCA DI ATENEO</vt:lpstr>
      <vt:lpstr>Cronistoria</vt:lpstr>
      <vt:lpstr>ALCUNI RISULTATI RAGGIUNTI</vt:lpstr>
      <vt:lpstr>BANDO PRA 2026 D.R. n. 312/2026 del 17/04/2026</vt:lpstr>
      <vt:lpstr>Chi può presentare la proposta</vt:lpstr>
      <vt:lpstr>NON POSSONO PRESENTARE DOMANDA</vt:lpstr>
      <vt:lpstr>Presentazione standard di PowerPoint</vt:lpstr>
      <vt:lpstr>Presentazione standard di PowerPoint</vt:lpstr>
      <vt:lpstr>Criteri di valutazione</vt:lpstr>
      <vt:lpstr>COME VIENE VALUTATA LA DOMANDA</vt:lpstr>
      <vt:lpstr>EVENTUALI SOSTITUZIONI</vt:lpstr>
      <vt:lpstr>Come preparare il BUDGET   </vt:lpstr>
      <vt:lpstr>Come preparare il BUDGET   </vt:lpstr>
      <vt:lpstr>Come presentare la domanda</vt:lpstr>
      <vt:lpstr>Monitoraggio Annuale</vt:lpstr>
      <vt:lpstr>Monitoraggio Annuale: elementi facoltativi</vt:lpstr>
      <vt:lpstr>Monitoraggio Annuale</vt:lpstr>
      <vt:lpstr>La scadenza per la presentazione delle domande è  il 31 Maggio 2026 ore 23:59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Giuseppina Di Rosa</dc:creator>
  <cp:lastModifiedBy>Giuseppina Di Rosa</cp:lastModifiedBy>
  <cp:revision>994</cp:revision>
  <dcterms:created xsi:type="dcterms:W3CDTF">2026-04-20T13:29:23Z</dcterms:created>
  <dcterms:modified xsi:type="dcterms:W3CDTF">2026-04-30T10:06:39Z</dcterms:modified>
</cp:coreProperties>
</file>